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Lst>
  <p:notesMasterIdLst>
    <p:notesMasterId r:id="rId18"/>
  </p:notesMasterIdLst>
  <p:sldIdLst>
    <p:sldId id="256" r:id="rId2"/>
    <p:sldId id="257" r:id="rId3"/>
    <p:sldId id="277" r:id="rId4"/>
    <p:sldId id="264" r:id="rId5"/>
    <p:sldId id="265" r:id="rId6"/>
    <p:sldId id="266" r:id="rId7"/>
    <p:sldId id="267" r:id="rId8"/>
    <p:sldId id="270" r:id="rId9"/>
    <p:sldId id="269" r:id="rId10"/>
    <p:sldId id="271" r:id="rId11"/>
    <p:sldId id="272" r:id="rId12"/>
    <p:sldId id="273" r:id="rId13"/>
    <p:sldId id="274" r:id="rId14"/>
    <p:sldId id="268" r:id="rId15"/>
    <p:sldId id="260" r:id="rId16"/>
    <p:sldId id="25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186898-271A-40BB-9360-8D30486B5DB0}" v="5" dt="2025-12-14T10:24:57.9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 Id="rId27"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tes, Rachel" userId="3e2ad24a-4058-4f75-93e2-ae0b89a89233" providerId="ADAL" clId="{614EFA35-D32C-4802-BB28-44187656FC31}"/>
    <pc:docChg chg="undo custSel delSld modSld">
      <pc:chgData name="Bates, Rachel" userId="3e2ad24a-4058-4f75-93e2-ae0b89a89233" providerId="ADAL" clId="{614EFA35-D32C-4802-BB28-44187656FC31}" dt="2025-12-14T10:27:23.499" v="546" actId="47"/>
      <pc:docMkLst>
        <pc:docMk/>
      </pc:docMkLst>
      <pc:sldChg chg="modSp mod">
        <pc:chgData name="Bates, Rachel" userId="3e2ad24a-4058-4f75-93e2-ae0b89a89233" providerId="ADAL" clId="{614EFA35-D32C-4802-BB28-44187656FC31}" dt="2025-12-14T10:13:20.980" v="278" actId="2711"/>
        <pc:sldMkLst>
          <pc:docMk/>
          <pc:sldMk cId="4061695607" sldId="256"/>
        </pc:sldMkLst>
        <pc:spChg chg="mod">
          <ac:chgData name="Bates, Rachel" userId="3e2ad24a-4058-4f75-93e2-ae0b89a89233" providerId="ADAL" clId="{614EFA35-D32C-4802-BB28-44187656FC31}" dt="2025-12-14T10:13:20.980" v="278" actId="2711"/>
          <ac:spMkLst>
            <pc:docMk/>
            <pc:sldMk cId="4061695607" sldId="256"/>
            <ac:spMk id="2" creationId="{3CA8D023-4056-4AB3-5DAA-E2A051775557}"/>
          </ac:spMkLst>
        </pc:spChg>
      </pc:sldChg>
      <pc:sldChg chg="modSp mod">
        <pc:chgData name="Bates, Rachel" userId="3e2ad24a-4058-4f75-93e2-ae0b89a89233" providerId="ADAL" clId="{614EFA35-D32C-4802-BB28-44187656FC31}" dt="2025-12-14T10:13:35.417" v="280" actId="2711"/>
        <pc:sldMkLst>
          <pc:docMk/>
          <pc:sldMk cId="4207826192" sldId="257"/>
        </pc:sldMkLst>
        <pc:spChg chg="mod">
          <ac:chgData name="Bates, Rachel" userId="3e2ad24a-4058-4f75-93e2-ae0b89a89233" providerId="ADAL" clId="{614EFA35-D32C-4802-BB28-44187656FC31}" dt="2025-12-14T10:13:35.417" v="280" actId="2711"/>
          <ac:spMkLst>
            <pc:docMk/>
            <pc:sldMk cId="4207826192" sldId="257"/>
            <ac:spMk id="2" creationId="{0BD8E1BF-710C-CA60-A923-FEFC66C4FF3E}"/>
          </ac:spMkLst>
        </pc:spChg>
        <pc:spChg chg="mod">
          <ac:chgData name="Bates, Rachel" userId="3e2ad24a-4058-4f75-93e2-ae0b89a89233" providerId="ADAL" clId="{614EFA35-D32C-4802-BB28-44187656FC31}" dt="2025-12-14T10:13:29.604" v="279" actId="2711"/>
          <ac:spMkLst>
            <pc:docMk/>
            <pc:sldMk cId="4207826192" sldId="257"/>
            <ac:spMk id="3" creationId="{4BBD74C6-EB39-C7F8-7EF2-0A169C5E6ACA}"/>
          </ac:spMkLst>
        </pc:spChg>
      </pc:sldChg>
      <pc:sldChg chg="addSp delSp modSp mod">
        <pc:chgData name="Bates, Rachel" userId="3e2ad24a-4058-4f75-93e2-ae0b89a89233" providerId="ADAL" clId="{614EFA35-D32C-4802-BB28-44187656FC31}" dt="2025-12-14T10:26:43.087" v="545" actId="1076"/>
        <pc:sldMkLst>
          <pc:docMk/>
          <pc:sldMk cId="208006887" sldId="260"/>
        </pc:sldMkLst>
        <pc:spChg chg="mod">
          <ac:chgData name="Bates, Rachel" userId="3e2ad24a-4058-4f75-93e2-ae0b89a89233" providerId="ADAL" clId="{614EFA35-D32C-4802-BB28-44187656FC31}" dt="2025-12-14T10:20:46.752" v="354" actId="2711"/>
          <ac:spMkLst>
            <pc:docMk/>
            <pc:sldMk cId="208006887" sldId="260"/>
            <ac:spMk id="2" creationId="{6E02DA1A-4FC9-6AE5-EBC1-CC0F2549851F}"/>
          </ac:spMkLst>
        </pc:spChg>
        <pc:spChg chg="mod">
          <ac:chgData name="Bates, Rachel" userId="3e2ad24a-4058-4f75-93e2-ae0b89a89233" providerId="ADAL" clId="{614EFA35-D32C-4802-BB28-44187656FC31}" dt="2025-12-14T10:20:53.650" v="355" actId="2711"/>
          <ac:spMkLst>
            <pc:docMk/>
            <pc:sldMk cId="208006887" sldId="260"/>
            <ac:spMk id="3" creationId="{A461E148-A7DC-793A-5903-548F66FAB924}"/>
          </ac:spMkLst>
        </pc:spChg>
        <pc:spChg chg="add mod">
          <ac:chgData name="Bates, Rachel" userId="3e2ad24a-4058-4f75-93e2-ae0b89a89233" providerId="ADAL" clId="{614EFA35-D32C-4802-BB28-44187656FC31}" dt="2025-12-14T10:25:35.900" v="497" actId="20577"/>
          <ac:spMkLst>
            <pc:docMk/>
            <pc:sldMk cId="208006887" sldId="260"/>
            <ac:spMk id="14" creationId="{1308649B-B5E8-2E49-1B3A-49B225692AB0}"/>
          </ac:spMkLst>
        </pc:spChg>
        <pc:spChg chg="add mod">
          <ac:chgData name="Bates, Rachel" userId="3e2ad24a-4058-4f75-93e2-ae0b89a89233" providerId="ADAL" clId="{614EFA35-D32C-4802-BB28-44187656FC31}" dt="2025-12-14T10:26:43.087" v="545" actId="1076"/>
          <ac:spMkLst>
            <pc:docMk/>
            <pc:sldMk cId="208006887" sldId="260"/>
            <ac:spMk id="16" creationId="{F5C590D7-5F81-0EF7-27D8-8081AEF6093E}"/>
          </ac:spMkLst>
        </pc:spChg>
        <pc:spChg chg="mod">
          <ac:chgData name="Bates, Rachel" userId="3e2ad24a-4058-4f75-93e2-ae0b89a89233" providerId="ADAL" clId="{614EFA35-D32C-4802-BB28-44187656FC31}" dt="2025-12-14T10:23:22.931" v="404" actId="1076"/>
          <ac:spMkLst>
            <pc:docMk/>
            <pc:sldMk cId="208006887" sldId="260"/>
            <ac:spMk id="17" creationId="{2DF64DF0-92FA-4F6B-E4AC-00B3574DA2ED}"/>
          </ac:spMkLst>
        </pc:spChg>
        <pc:spChg chg="mod">
          <ac:chgData name="Bates, Rachel" userId="3e2ad24a-4058-4f75-93e2-ae0b89a89233" providerId="ADAL" clId="{614EFA35-D32C-4802-BB28-44187656FC31}" dt="2025-12-14T10:23:32.483" v="406" actId="1076"/>
          <ac:spMkLst>
            <pc:docMk/>
            <pc:sldMk cId="208006887" sldId="260"/>
            <ac:spMk id="20" creationId="{293BD3F2-5479-70AF-BF93-6FBB2005F0C4}"/>
          </ac:spMkLst>
        </pc:spChg>
        <pc:spChg chg="mod">
          <ac:chgData name="Bates, Rachel" userId="3e2ad24a-4058-4f75-93e2-ae0b89a89233" providerId="ADAL" clId="{614EFA35-D32C-4802-BB28-44187656FC31}" dt="2025-12-14T10:23:50.719" v="410" actId="1076"/>
          <ac:spMkLst>
            <pc:docMk/>
            <pc:sldMk cId="208006887" sldId="260"/>
            <ac:spMk id="21" creationId="{01DFE985-C214-7BFB-0C26-9A027FB34593}"/>
          </ac:spMkLst>
        </pc:spChg>
        <pc:spChg chg="mod">
          <ac:chgData name="Bates, Rachel" userId="3e2ad24a-4058-4f75-93e2-ae0b89a89233" providerId="ADAL" clId="{614EFA35-D32C-4802-BB28-44187656FC31}" dt="2025-12-14T10:24:17.274" v="412" actId="1076"/>
          <ac:spMkLst>
            <pc:docMk/>
            <pc:sldMk cId="208006887" sldId="260"/>
            <ac:spMk id="22" creationId="{E549486E-6008-6B6C-F179-016B1C7EBC4F}"/>
          </ac:spMkLst>
        </pc:spChg>
        <pc:spChg chg="del mod">
          <ac:chgData name="Bates, Rachel" userId="3e2ad24a-4058-4f75-93e2-ae0b89a89233" providerId="ADAL" clId="{614EFA35-D32C-4802-BB28-44187656FC31}" dt="2025-12-14T10:22:05.915" v="383" actId="478"/>
          <ac:spMkLst>
            <pc:docMk/>
            <pc:sldMk cId="208006887" sldId="260"/>
            <ac:spMk id="23" creationId="{3327D52B-B8F2-7183-854F-64CF9275FAA8}"/>
          </ac:spMkLst>
        </pc:spChg>
        <pc:picChg chg="mod">
          <ac:chgData name="Bates, Rachel" userId="3e2ad24a-4058-4f75-93e2-ae0b89a89233" providerId="ADAL" clId="{614EFA35-D32C-4802-BB28-44187656FC31}" dt="2025-12-14T10:23:27.128" v="405" actId="1076"/>
          <ac:picMkLst>
            <pc:docMk/>
            <pc:sldMk cId="208006887" sldId="260"/>
            <ac:picMk id="5" creationId="{5374EF4D-BCDC-5FCD-E1B0-7C2F0FB53BB9}"/>
          </ac:picMkLst>
        </pc:picChg>
        <pc:picChg chg="add mod">
          <ac:chgData name="Bates, Rachel" userId="3e2ad24a-4058-4f75-93e2-ae0b89a89233" providerId="ADAL" clId="{614EFA35-D32C-4802-BB28-44187656FC31}" dt="2025-12-14T10:23:45.098" v="409" actId="1076"/>
          <ac:picMkLst>
            <pc:docMk/>
            <pc:sldMk cId="208006887" sldId="260"/>
            <ac:picMk id="6" creationId="{4F4D4A07-992C-4E8A-BF71-2E5A9C12D0A3}"/>
          </ac:picMkLst>
        </pc:picChg>
        <pc:picChg chg="mod">
          <ac:chgData name="Bates, Rachel" userId="3e2ad24a-4058-4f75-93e2-ae0b89a89233" providerId="ADAL" clId="{614EFA35-D32C-4802-BB28-44187656FC31}" dt="2025-12-14T10:23:19.843" v="403" actId="1076"/>
          <ac:picMkLst>
            <pc:docMk/>
            <pc:sldMk cId="208006887" sldId="260"/>
            <ac:picMk id="7" creationId="{2BFA42CA-B2EB-6FF0-09B9-1427A7D5B2EF}"/>
          </ac:picMkLst>
        </pc:picChg>
        <pc:picChg chg="del">
          <ac:chgData name="Bates, Rachel" userId="3e2ad24a-4058-4f75-93e2-ae0b89a89233" providerId="ADAL" clId="{614EFA35-D32C-4802-BB28-44187656FC31}" dt="2025-12-14T10:21:27.354" v="372" actId="478"/>
          <ac:picMkLst>
            <pc:docMk/>
            <pc:sldMk cId="208006887" sldId="260"/>
            <ac:picMk id="9" creationId="{111AA35F-F16B-5D09-C15A-9F22143A78F9}"/>
          </ac:picMkLst>
        </pc:picChg>
        <pc:picChg chg="add mod">
          <ac:chgData name="Bates, Rachel" userId="3e2ad24a-4058-4f75-93e2-ae0b89a89233" providerId="ADAL" clId="{614EFA35-D32C-4802-BB28-44187656FC31}" dt="2025-12-14T10:24:42.050" v="416" actId="1076"/>
          <ac:picMkLst>
            <pc:docMk/>
            <pc:sldMk cId="208006887" sldId="260"/>
            <ac:picMk id="10" creationId="{FE5ABBB5-324B-6650-653D-17EF02A35483}"/>
          </ac:picMkLst>
        </pc:picChg>
        <pc:picChg chg="mod">
          <ac:chgData name="Bates, Rachel" userId="3e2ad24a-4058-4f75-93e2-ae0b89a89233" providerId="ADAL" clId="{614EFA35-D32C-4802-BB28-44187656FC31}" dt="2025-12-14T10:24:09.479" v="411" actId="1076"/>
          <ac:picMkLst>
            <pc:docMk/>
            <pc:sldMk cId="208006887" sldId="260"/>
            <ac:picMk id="11" creationId="{C793D079-38F2-665E-A6E6-260AC8F431C8}"/>
          </ac:picMkLst>
        </pc:picChg>
        <pc:picChg chg="add mod">
          <ac:chgData name="Bates, Rachel" userId="3e2ad24a-4058-4f75-93e2-ae0b89a89233" providerId="ADAL" clId="{614EFA35-D32C-4802-BB28-44187656FC31}" dt="2025-12-14T10:24:49.584" v="417" actId="1076"/>
          <ac:picMkLst>
            <pc:docMk/>
            <pc:sldMk cId="208006887" sldId="260"/>
            <ac:picMk id="13" creationId="{32DF099C-88DE-C2BA-C7F7-6CC2C47D4DE5}"/>
          </ac:picMkLst>
        </pc:picChg>
        <pc:picChg chg="del">
          <ac:chgData name="Bates, Rachel" userId="3e2ad24a-4058-4f75-93e2-ae0b89a89233" providerId="ADAL" clId="{614EFA35-D32C-4802-BB28-44187656FC31}" dt="2025-12-14T10:21:59.986" v="381" actId="478"/>
          <ac:picMkLst>
            <pc:docMk/>
            <pc:sldMk cId="208006887" sldId="260"/>
            <ac:picMk id="15" creationId="{7054AE64-F7A1-869E-1977-7BC4C0914A91}"/>
          </ac:picMkLst>
        </pc:picChg>
      </pc:sldChg>
      <pc:sldChg chg="modSp mod">
        <pc:chgData name="Bates, Rachel" userId="3e2ad24a-4058-4f75-93e2-ae0b89a89233" providerId="ADAL" clId="{614EFA35-D32C-4802-BB28-44187656FC31}" dt="2025-12-14T10:14:27.521" v="287" actId="2711"/>
        <pc:sldMkLst>
          <pc:docMk/>
          <pc:sldMk cId="2304442956" sldId="264"/>
        </pc:sldMkLst>
        <pc:spChg chg="mod">
          <ac:chgData name="Bates, Rachel" userId="3e2ad24a-4058-4f75-93e2-ae0b89a89233" providerId="ADAL" clId="{614EFA35-D32C-4802-BB28-44187656FC31}" dt="2025-12-14T10:14:27.521" v="287" actId="2711"/>
          <ac:spMkLst>
            <pc:docMk/>
            <pc:sldMk cId="2304442956" sldId="264"/>
            <ac:spMk id="2" creationId="{A307AFB4-653C-3DE7-B364-4F7F3152DB17}"/>
          </ac:spMkLst>
        </pc:spChg>
        <pc:spChg chg="mod">
          <ac:chgData name="Bates, Rachel" userId="3e2ad24a-4058-4f75-93e2-ae0b89a89233" providerId="ADAL" clId="{614EFA35-D32C-4802-BB28-44187656FC31}" dt="2025-12-14T10:14:21.440" v="286" actId="2711"/>
          <ac:spMkLst>
            <pc:docMk/>
            <pc:sldMk cId="2304442956" sldId="264"/>
            <ac:spMk id="3" creationId="{269E0FD0-DCC4-1B1B-46C3-A5687FC54F9C}"/>
          </ac:spMkLst>
        </pc:spChg>
      </pc:sldChg>
      <pc:sldChg chg="modSp mod">
        <pc:chgData name="Bates, Rachel" userId="3e2ad24a-4058-4f75-93e2-ae0b89a89233" providerId="ADAL" clId="{614EFA35-D32C-4802-BB28-44187656FC31}" dt="2025-12-14T10:14:52.184" v="289" actId="2711"/>
        <pc:sldMkLst>
          <pc:docMk/>
          <pc:sldMk cId="3517756707" sldId="265"/>
        </pc:sldMkLst>
        <pc:spChg chg="mod">
          <ac:chgData name="Bates, Rachel" userId="3e2ad24a-4058-4f75-93e2-ae0b89a89233" providerId="ADAL" clId="{614EFA35-D32C-4802-BB28-44187656FC31}" dt="2025-12-14T10:14:52.184" v="289" actId="2711"/>
          <ac:spMkLst>
            <pc:docMk/>
            <pc:sldMk cId="3517756707" sldId="265"/>
            <ac:spMk id="2" creationId="{73F506F4-937A-052E-4DAD-49050348228B}"/>
          </ac:spMkLst>
        </pc:spChg>
        <pc:spChg chg="mod">
          <ac:chgData name="Bates, Rachel" userId="3e2ad24a-4058-4f75-93e2-ae0b89a89233" providerId="ADAL" clId="{614EFA35-D32C-4802-BB28-44187656FC31}" dt="2025-12-14T10:14:47.090" v="288" actId="2711"/>
          <ac:spMkLst>
            <pc:docMk/>
            <pc:sldMk cId="3517756707" sldId="265"/>
            <ac:spMk id="3" creationId="{CB60F181-2D5B-01A4-F947-B6E35E54697D}"/>
          </ac:spMkLst>
        </pc:spChg>
      </pc:sldChg>
      <pc:sldChg chg="modSp mod">
        <pc:chgData name="Bates, Rachel" userId="3e2ad24a-4058-4f75-93e2-ae0b89a89233" providerId="ADAL" clId="{614EFA35-D32C-4802-BB28-44187656FC31}" dt="2025-12-14T10:15:06.684" v="291" actId="2711"/>
        <pc:sldMkLst>
          <pc:docMk/>
          <pc:sldMk cId="2703385994" sldId="266"/>
        </pc:sldMkLst>
        <pc:spChg chg="mod">
          <ac:chgData name="Bates, Rachel" userId="3e2ad24a-4058-4f75-93e2-ae0b89a89233" providerId="ADAL" clId="{614EFA35-D32C-4802-BB28-44187656FC31}" dt="2025-12-14T10:15:06.684" v="291" actId="2711"/>
          <ac:spMkLst>
            <pc:docMk/>
            <pc:sldMk cId="2703385994" sldId="266"/>
            <ac:spMk id="2" creationId="{208F6CA5-4BE7-C90B-171E-741591A411DA}"/>
          </ac:spMkLst>
        </pc:spChg>
        <pc:spChg chg="mod">
          <ac:chgData name="Bates, Rachel" userId="3e2ad24a-4058-4f75-93e2-ae0b89a89233" providerId="ADAL" clId="{614EFA35-D32C-4802-BB28-44187656FC31}" dt="2025-12-14T10:15:00.878" v="290" actId="2711"/>
          <ac:spMkLst>
            <pc:docMk/>
            <pc:sldMk cId="2703385994" sldId="266"/>
            <ac:spMk id="3" creationId="{A1AFEC07-9A7A-9468-5226-6E84EA95BEF6}"/>
          </ac:spMkLst>
        </pc:spChg>
      </pc:sldChg>
      <pc:sldChg chg="modSp mod">
        <pc:chgData name="Bates, Rachel" userId="3e2ad24a-4058-4f75-93e2-ae0b89a89233" providerId="ADAL" clId="{614EFA35-D32C-4802-BB28-44187656FC31}" dt="2025-12-14T10:15:17.901" v="293" actId="2711"/>
        <pc:sldMkLst>
          <pc:docMk/>
          <pc:sldMk cId="2152300506" sldId="267"/>
        </pc:sldMkLst>
        <pc:spChg chg="mod">
          <ac:chgData name="Bates, Rachel" userId="3e2ad24a-4058-4f75-93e2-ae0b89a89233" providerId="ADAL" clId="{614EFA35-D32C-4802-BB28-44187656FC31}" dt="2025-12-14T10:15:17.901" v="293" actId="2711"/>
          <ac:spMkLst>
            <pc:docMk/>
            <pc:sldMk cId="2152300506" sldId="267"/>
            <ac:spMk id="2" creationId="{4F996FBA-DFD3-C537-84DA-F01A0BDF6386}"/>
          </ac:spMkLst>
        </pc:spChg>
        <pc:spChg chg="mod">
          <ac:chgData name="Bates, Rachel" userId="3e2ad24a-4058-4f75-93e2-ae0b89a89233" providerId="ADAL" clId="{614EFA35-D32C-4802-BB28-44187656FC31}" dt="2025-12-14T10:15:13.741" v="292" actId="2711"/>
          <ac:spMkLst>
            <pc:docMk/>
            <pc:sldMk cId="2152300506" sldId="267"/>
            <ac:spMk id="29" creationId="{B2198E4C-2F3E-07DB-2871-14BD6B8A9871}"/>
          </ac:spMkLst>
        </pc:spChg>
      </pc:sldChg>
      <pc:sldChg chg="modSp mod">
        <pc:chgData name="Bates, Rachel" userId="3e2ad24a-4058-4f75-93e2-ae0b89a89233" providerId="ADAL" clId="{614EFA35-D32C-4802-BB28-44187656FC31}" dt="2025-12-14T10:18:43.252" v="345" actId="207"/>
        <pc:sldMkLst>
          <pc:docMk/>
          <pc:sldMk cId="2956994862" sldId="269"/>
        </pc:sldMkLst>
        <pc:spChg chg="mod">
          <ac:chgData name="Bates, Rachel" userId="3e2ad24a-4058-4f75-93e2-ae0b89a89233" providerId="ADAL" clId="{614EFA35-D32C-4802-BB28-44187656FC31}" dt="2025-12-14T10:18:43.252" v="345" actId="207"/>
          <ac:spMkLst>
            <pc:docMk/>
            <pc:sldMk cId="2956994862" sldId="269"/>
            <ac:spMk id="2" creationId="{16BE7DC4-2882-1D0F-970E-6508D99720A4}"/>
          </ac:spMkLst>
        </pc:spChg>
        <pc:spChg chg="mod">
          <ac:chgData name="Bates, Rachel" userId="3e2ad24a-4058-4f75-93e2-ae0b89a89233" providerId="ADAL" clId="{614EFA35-D32C-4802-BB28-44187656FC31}" dt="2025-12-14T10:17:29.675" v="339" actId="1076"/>
          <ac:spMkLst>
            <pc:docMk/>
            <pc:sldMk cId="2956994862" sldId="269"/>
            <ac:spMk id="4" creationId="{65B28D6B-B516-CDF3-B81C-DAEFCA42C810}"/>
          </ac:spMkLst>
        </pc:spChg>
      </pc:sldChg>
      <pc:sldChg chg="modSp mod">
        <pc:chgData name="Bates, Rachel" userId="3e2ad24a-4058-4f75-93e2-ae0b89a89233" providerId="ADAL" clId="{614EFA35-D32C-4802-BB28-44187656FC31}" dt="2025-12-14T10:16:15.780" v="331" actId="20577"/>
        <pc:sldMkLst>
          <pc:docMk/>
          <pc:sldMk cId="2968892697" sldId="270"/>
        </pc:sldMkLst>
        <pc:spChg chg="mod">
          <ac:chgData name="Bates, Rachel" userId="3e2ad24a-4058-4f75-93e2-ae0b89a89233" providerId="ADAL" clId="{614EFA35-D32C-4802-BB28-44187656FC31}" dt="2025-12-14T10:15:28.946" v="295" actId="2711"/>
          <ac:spMkLst>
            <pc:docMk/>
            <pc:sldMk cId="2968892697" sldId="270"/>
            <ac:spMk id="2" creationId="{191778EE-90F7-A064-D5A9-B30511794985}"/>
          </ac:spMkLst>
        </pc:spChg>
        <pc:spChg chg="mod">
          <ac:chgData name="Bates, Rachel" userId="3e2ad24a-4058-4f75-93e2-ae0b89a89233" providerId="ADAL" clId="{614EFA35-D32C-4802-BB28-44187656FC31}" dt="2025-12-14T10:16:15.780" v="331" actId="20577"/>
          <ac:spMkLst>
            <pc:docMk/>
            <pc:sldMk cId="2968892697" sldId="270"/>
            <ac:spMk id="3" creationId="{65B28D6B-B516-CDF3-B81C-DAEFCA42C810}"/>
          </ac:spMkLst>
        </pc:spChg>
      </pc:sldChg>
      <pc:sldChg chg="modSp mod">
        <pc:chgData name="Bates, Rachel" userId="3e2ad24a-4058-4f75-93e2-ae0b89a89233" providerId="ADAL" clId="{614EFA35-D32C-4802-BB28-44187656FC31}" dt="2025-12-14T10:19:28.593" v="347" actId="2711"/>
        <pc:sldMkLst>
          <pc:docMk/>
          <pc:sldMk cId="3788671317" sldId="271"/>
        </pc:sldMkLst>
        <pc:spChg chg="mod">
          <ac:chgData name="Bates, Rachel" userId="3e2ad24a-4058-4f75-93e2-ae0b89a89233" providerId="ADAL" clId="{614EFA35-D32C-4802-BB28-44187656FC31}" dt="2025-12-14T10:19:03.297" v="346" actId="2711"/>
          <ac:spMkLst>
            <pc:docMk/>
            <pc:sldMk cId="3788671317" sldId="271"/>
            <ac:spMk id="2" creationId="{2BA2969E-0E26-2168-CC96-6701BE9526EC}"/>
          </ac:spMkLst>
        </pc:spChg>
        <pc:spChg chg="mod">
          <ac:chgData name="Bates, Rachel" userId="3e2ad24a-4058-4f75-93e2-ae0b89a89233" providerId="ADAL" clId="{614EFA35-D32C-4802-BB28-44187656FC31}" dt="2025-12-14T10:19:28.593" v="347" actId="2711"/>
          <ac:spMkLst>
            <pc:docMk/>
            <pc:sldMk cId="3788671317" sldId="271"/>
            <ac:spMk id="3" creationId="{728762FE-DEC5-7C05-BE6B-A42505DF1513}"/>
          </ac:spMkLst>
        </pc:spChg>
      </pc:sldChg>
      <pc:sldChg chg="modSp mod">
        <pc:chgData name="Bates, Rachel" userId="3e2ad24a-4058-4f75-93e2-ae0b89a89233" providerId="ADAL" clId="{614EFA35-D32C-4802-BB28-44187656FC31}" dt="2025-12-14T10:19:45.194" v="349" actId="2711"/>
        <pc:sldMkLst>
          <pc:docMk/>
          <pc:sldMk cId="4085222546" sldId="272"/>
        </pc:sldMkLst>
        <pc:spChg chg="mod">
          <ac:chgData name="Bates, Rachel" userId="3e2ad24a-4058-4f75-93e2-ae0b89a89233" providerId="ADAL" clId="{614EFA35-D32C-4802-BB28-44187656FC31}" dt="2025-12-14T10:19:45.194" v="349" actId="2711"/>
          <ac:spMkLst>
            <pc:docMk/>
            <pc:sldMk cId="4085222546" sldId="272"/>
            <ac:spMk id="2" creationId="{BCDE1D68-CF5B-C8EC-A8B1-C2FC830ED4E0}"/>
          </ac:spMkLst>
        </pc:spChg>
        <pc:spChg chg="mod">
          <ac:chgData name="Bates, Rachel" userId="3e2ad24a-4058-4f75-93e2-ae0b89a89233" providerId="ADAL" clId="{614EFA35-D32C-4802-BB28-44187656FC31}" dt="2025-12-14T10:19:38.371" v="348" actId="2711"/>
          <ac:spMkLst>
            <pc:docMk/>
            <pc:sldMk cId="4085222546" sldId="272"/>
            <ac:spMk id="3" creationId="{E1663CB9-87E4-BA21-31AE-A677A6E9C2E5}"/>
          </ac:spMkLst>
        </pc:spChg>
      </pc:sldChg>
      <pc:sldChg chg="modSp mod">
        <pc:chgData name="Bates, Rachel" userId="3e2ad24a-4058-4f75-93e2-ae0b89a89233" providerId="ADAL" clId="{614EFA35-D32C-4802-BB28-44187656FC31}" dt="2025-12-14T10:20:01.044" v="351" actId="2711"/>
        <pc:sldMkLst>
          <pc:docMk/>
          <pc:sldMk cId="1735985961" sldId="273"/>
        </pc:sldMkLst>
        <pc:spChg chg="mod">
          <ac:chgData name="Bates, Rachel" userId="3e2ad24a-4058-4f75-93e2-ae0b89a89233" providerId="ADAL" clId="{614EFA35-D32C-4802-BB28-44187656FC31}" dt="2025-12-14T10:20:01.044" v="351" actId="2711"/>
          <ac:spMkLst>
            <pc:docMk/>
            <pc:sldMk cId="1735985961" sldId="273"/>
            <ac:spMk id="2" creationId="{74FDC472-BD64-07E6-F228-3475A36C6337}"/>
          </ac:spMkLst>
        </pc:spChg>
        <pc:spChg chg="mod">
          <ac:chgData name="Bates, Rachel" userId="3e2ad24a-4058-4f75-93e2-ae0b89a89233" providerId="ADAL" clId="{614EFA35-D32C-4802-BB28-44187656FC31}" dt="2025-12-14T10:19:55.405" v="350" actId="2711"/>
          <ac:spMkLst>
            <pc:docMk/>
            <pc:sldMk cId="1735985961" sldId="273"/>
            <ac:spMk id="3" creationId="{A6997AFC-33BC-1985-7A23-F449D3759F12}"/>
          </ac:spMkLst>
        </pc:spChg>
      </pc:sldChg>
      <pc:sldChg chg="modSp mod">
        <pc:chgData name="Bates, Rachel" userId="3e2ad24a-4058-4f75-93e2-ae0b89a89233" providerId="ADAL" clId="{614EFA35-D32C-4802-BB28-44187656FC31}" dt="2025-12-14T10:20:30.939" v="353" actId="2711"/>
        <pc:sldMkLst>
          <pc:docMk/>
          <pc:sldMk cId="3336962898" sldId="274"/>
        </pc:sldMkLst>
        <pc:spChg chg="mod">
          <ac:chgData name="Bates, Rachel" userId="3e2ad24a-4058-4f75-93e2-ae0b89a89233" providerId="ADAL" clId="{614EFA35-D32C-4802-BB28-44187656FC31}" dt="2025-12-14T10:20:30.939" v="353" actId="2711"/>
          <ac:spMkLst>
            <pc:docMk/>
            <pc:sldMk cId="3336962898" sldId="274"/>
            <ac:spMk id="2" creationId="{E473A2B8-602F-F6BC-929A-7C38688A53CE}"/>
          </ac:spMkLst>
        </pc:spChg>
        <pc:spChg chg="mod">
          <ac:chgData name="Bates, Rachel" userId="3e2ad24a-4058-4f75-93e2-ae0b89a89233" providerId="ADAL" clId="{614EFA35-D32C-4802-BB28-44187656FC31}" dt="2025-12-14T10:20:22.743" v="352" actId="2711"/>
          <ac:spMkLst>
            <pc:docMk/>
            <pc:sldMk cId="3336962898" sldId="274"/>
            <ac:spMk id="3" creationId="{E8E2C6B7-42C3-40A7-7824-8E86242D0809}"/>
          </ac:spMkLst>
        </pc:spChg>
      </pc:sldChg>
      <pc:sldChg chg="del">
        <pc:chgData name="Bates, Rachel" userId="3e2ad24a-4058-4f75-93e2-ae0b89a89233" providerId="ADAL" clId="{614EFA35-D32C-4802-BB28-44187656FC31}" dt="2025-12-14T10:27:23.499" v="546" actId="47"/>
        <pc:sldMkLst>
          <pc:docMk/>
          <pc:sldMk cId="298053730" sldId="276"/>
        </pc:sldMkLst>
      </pc:sldChg>
      <pc:sldChg chg="addSp delSp modSp mod">
        <pc:chgData name="Bates, Rachel" userId="3e2ad24a-4058-4f75-93e2-ae0b89a89233" providerId="ADAL" clId="{614EFA35-D32C-4802-BB28-44187656FC31}" dt="2025-12-14T10:14:10.255" v="285" actId="2711"/>
        <pc:sldMkLst>
          <pc:docMk/>
          <pc:sldMk cId="1572929150" sldId="277"/>
        </pc:sldMkLst>
        <pc:spChg chg="mod">
          <ac:chgData name="Bates, Rachel" userId="3e2ad24a-4058-4f75-93e2-ae0b89a89233" providerId="ADAL" clId="{614EFA35-D32C-4802-BB28-44187656FC31}" dt="2025-12-14T10:13:50.313" v="282" actId="2711"/>
          <ac:spMkLst>
            <pc:docMk/>
            <pc:sldMk cId="1572929150" sldId="277"/>
            <ac:spMk id="2" creationId="{0E0D0F72-4652-208F-3DF5-2A17094A7AD0}"/>
          </ac:spMkLst>
        </pc:spChg>
        <pc:spChg chg="mod">
          <ac:chgData name="Bates, Rachel" userId="3e2ad24a-4058-4f75-93e2-ae0b89a89233" providerId="ADAL" clId="{614EFA35-D32C-4802-BB28-44187656FC31}" dt="2025-12-14T10:13:44.203" v="281" actId="2711"/>
          <ac:spMkLst>
            <pc:docMk/>
            <pc:sldMk cId="1572929150" sldId="277"/>
            <ac:spMk id="3" creationId="{6E036F2D-2888-6A3E-B565-7843D0DC07DC}"/>
          </ac:spMkLst>
        </pc:spChg>
        <pc:spChg chg="add mod">
          <ac:chgData name="Bates, Rachel" userId="3e2ad24a-4058-4f75-93e2-ae0b89a89233" providerId="ADAL" clId="{614EFA35-D32C-4802-BB28-44187656FC31}" dt="2025-12-14T10:14:04.605" v="284" actId="2711"/>
          <ac:spMkLst>
            <pc:docMk/>
            <pc:sldMk cId="1572929150" sldId="277"/>
            <ac:spMk id="4" creationId="{B075DFF6-F915-7C33-D6BE-9EC90D188307}"/>
          </ac:spMkLst>
        </pc:spChg>
        <pc:spChg chg="del mod">
          <ac:chgData name="Bates, Rachel" userId="3e2ad24a-4058-4f75-93e2-ae0b89a89233" providerId="ADAL" clId="{614EFA35-D32C-4802-BB28-44187656FC31}" dt="2025-12-14T10:08:44.709" v="52" actId="478"/>
          <ac:spMkLst>
            <pc:docMk/>
            <pc:sldMk cId="1572929150" sldId="277"/>
            <ac:spMk id="9" creationId="{FF86283D-AD4E-CD5B-9C8A-180E1DB0AA4D}"/>
          </ac:spMkLst>
        </pc:spChg>
        <pc:spChg chg="mod">
          <ac:chgData name="Bates, Rachel" userId="3e2ad24a-4058-4f75-93e2-ae0b89a89233" providerId="ADAL" clId="{614EFA35-D32C-4802-BB28-44187656FC31}" dt="2025-12-14T10:14:10.255" v="285" actId="2711"/>
          <ac:spMkLst>
            <pc:docMk/>
            <pc:sldMk cId="1572929150" sldId="277"/>
            <ac:spMk id="11" creationId="{5BBA853C-234C-4C7D-3DBA-0ECB802649A1}"/>
          </ac:spMkLst>
        </pc:spChg>
        <pc:picChg chg="del">
          <ac:chgData name="Bates, Rachel" userId="3e2ad24a-4058-4f75-93e2-ae0b89a89233" providerId="ADAL" clId="{614EFA35-D32C-4802-BB28-44187656FC31}" dt="2025-12-14T10:08:39.016" v="50" actId="478"/>
          <ac:picMkLst>
            <pc:docMk/>
            <pc:sldMk cId="1572929150" sldId="277"/>
            <ac:picMk id="6" creationId="{C5F10264-7444-330E-F5E7-E2BF497AF796}"/>
          </ac:picMkLst>
        </pc:picChg>
        <pc:picChg chg="mod">
          <ac:chgData name="Bates, Rachel" userId="3e2ad24a-4058-4f75-93e2-ae0b89a89233" providerId="ADAL" clId="{614EFA35-D32C-4802-BB28-44187656FC31}" dt="2025-12-14T10:10:26.877" v="167" actId="1076"/>
          <ac:picMkLst>
            <pc:docMk/>
            <pc:sldMk cId="1572929150" sldId="277"/>
            <ac:picMk id="8" creationId="{DEDA58C9-0EA2-AA46-27E4-FCFBA8DBDE9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C2B3C2-8016-49FB-8479-B97FA4F6602C}" type="datetimeFigureOut">
              <a:rPr lang="en-GB" smtClean="0"/>
              <a:t>14/12/2025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280CA-5A4D-45F1-8D31-F6E0B0A5B660}" type="slidenum">
              <a:rPr lang="en-GB" smtClean="0"/>
              <a:t>‹#›</a:t>
            </a:fld>
            <a:endParaRPr lang="en-GB"/>
          </a:p>
        </p:txBody>
      </p:sp>
    </p:spTree>
    <p:extLst>
      <p:ext uri="{BB962C8B-B14F-4D97-AF65-F5344CB8AC3E}">
        <p14:creationId xmlns:p14="http://schemas.microsoft.com/office/powerpoint/2010/main" val="84676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D280CA-5A4D-45F1-8D31-F6E0B0A5B660}" type="slidenum">
              <a:rPr lang="en-GB" smtClean="0"/>
              <a:t>4</a:t>
            </a:fld>
            <a:endParaRPr lang="en-GB"/>
          </a:p>
        </p:txBody>
      </p:sp>
    </p:spTree>
    <p:extLst>
      <p:ext uri="{BB962C8B-B14F-4D97-AF65-F5344CB8AC3E}">
        <p14:creationId xmlns:p14="http://schemas.microsoft.com/office/powerpoint/2010/main" val="3193976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F0BCE0-945C-4FDF-95A1-2149B1FF5B83}" type="datetimeFigureOut">
              <a:rPr lang="en-US" smtClean="0"/>
              <a:t>12/14/2025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897381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gn="r"/>
            <a:fld id="{7CF0BCE0-945C-4FDF-95A1-2149B1FF5B83}" type="datetimeFigureOut">
              <a:rPr lang="en-US" smtClean="0"/>
              <a:pPr algn="r"/>
              <a:t>12/14/2025</a:t>
            </a:fld>
            <a:endParaRPr lang="en-US" dirty="0"/>
          </a:p>
        </p:txBody>
      </p:sp>
      <p:sp>
        <p:nvSpPr>
          <p:cNvPr id="5" name="Footer Placeholder 4"/>
          <p:cNvSpPr>
            <a:spLocks noGrp="1"/>
          </p:cNvSpPr>
          <p:nvPr>
            <p:ph type="ftr" sz="quarter" idx="11"/>
          </p:nvPr>
        </p:nvSpPr>
        <p:spPr/>
        <p:txBody>
          <a:bodyPr/>
          <a:lstStyle/>
          <a:p>
            <a:endParaRPr lang="en-US" sz="1000" dirty="0"/>
          </a:p>
        </p:txBody>
      </p:sp>
      <p:sp>
        <p:nvSpPr>
          <p:cNvPr id="6" name="Slide Number Placeholder 5"/>
          <p:cNvSpPr>
            <a:spLocks noGrp="1"/>
          </p:cNvSpPr>
          <p:nvPr>
            <p:ph type="sldNum" sz="quarter" idx="12"/>
          </p:nvPr>
        </p:nvSpPr>
        <p:spPr/>
        <p:txBody>
          <a:bodyPr/>
          <a:lstStyle/>
          <a:p>
            <a:fld id="{4CD77608-3819-479B-BB98-C216BA724EFE}" type="slidenum">
              <a:rPr lang="en-US" smtClean="0"/>
              <a:pPr/>
              <a:t>‹#›</a:t>
            </a:fld>
            <a:endParaRPr lang="en-US" sz="1000" dirty="0"/>
          </a:p>
        </p:txBody>
      </p:sp>
    </p:spTree>
    <p:extLst>
      <p:ext uri="{BB962C8B-B14F-4D97-AF65-F5344CB8AC3E}">
        <p14:creationId xmlns:p14="http://schemas.microsoft.com/office/powerpoint/2010/main" val="2845434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gn="r"/>
            <a:fld id="{7CF0BCE0-945C-4FDF-95A1-2149B1FF5B83}" type="datetimeFigureOut">
              <a:rPr lang="en-US" smtClean="0"/>
              <a:pPr algn="r"/>
              <a:t>12/14/2025</a:t>
            </a:fld>
            <a:endParaRPr lang="en-US" dirty="0"/>
          </a:p>
        </p:txBody>
      </p:sp>
      <p:sp>
        <p:nvSpPr>
          <p:cNvPr id="5" name="Footer Placeholder 4"/>
          <p:cNvSpPr>
            <a:spLocks noGrp="1"/>
          </p:cNvSpPr>
          <p:nvPr>
            <p:ph type="ftr" sz="quarter" idx="11"/>
          </p:nvPr>
        </p:nvSpPr>
        <p:spPr/>
        <p:txBody>
          <a:bodyPr/>
          <a:lstStyle/>
          <a:p>
            <a:endParaRPr lang="en-US" sz="1000" dirty="0"/>
          </a:p>
        </p:txBody>
      </p:sp>
      <p:sp>
        <p:nvSpPr>
          <p:cNvPr id="6" name="Slide Number Placeholder 5"/>
          <p:cNvSpPr>
            <a:spLocks noGrp="1"/>
          </p:cNvSpPr>
          <p:nvPr>
            <p:ph type="sldNum" sz="quarter" idx="12"/>
          </p:nvPr>
        </p:nvSpPr>
        <p:spPr/>
        <p:txBody>
          <a:bodyPr/>
          <a:lstStyle/>
          <a:p>
            <a:fld id="{4CD77608-3819-479B-BB98-C216BA724EFE}" type="slidenum">
              <a:rPr lang="en-US" smtClean="0"/>
              <a:pPr/>
              <a:t>‹#›</a:t>
            </a:fld>
            <a:endParaRPr lang="en-US" sz="1000"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272172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gn="r"/>
            <a:fld id="{7CF0BCE0-945C-4FDF-95A1-2149B1FF5B83}" type="datetimeFigureOut">
              <a:rPr lang="en-US" smtClean="0"/>
              <a:pPr algn="r"/>
              <a:t>12/14/2025</a:t>
            </a:fld>
            <a:endParaRPr lang="en-US" dirty="0"/>
          </a:p>
        </p:txBody>
      </p:sp>
      <p:sp>
        <p:nvSpPr>
          <p:cNvPr id="5" name="Footer Placeholder 4"/>
          <p:cNvSpPr>
            <a:spLocks noGrp="1"/>
          </p:cNvSpPr>
          <p:nvPr>
            <p:ph type="ftr" sz="quarter" idx="11"/>
          </p:nvPr>
        </p:nvSpPr>
        <p:spPr/>
        <p:txBody>
          <a:bodyPr/>
          <a:lstStyle/>
          <a:p>
            <a:endParaRPr lang="en-US" sz="1000" dirty="0"/>
          </a:p>
        </p:txBody>
      </p:sp>
      <p:sp>
        <p:nvSpPr>
          <p:cNvPr id="6" name="Slide Number Placeholder 5"/>
          <p:cNvSpPr>
            <a:spLocks noGrp="1"/>
          </p:cNvSpPr>
          <p:nvPr>
            <p:ph type="sldNum" sz="quarter" idx="12"/>
          </p:nvPr>
        </p:nvSpPr>
        <p:spPr/>
        <p:txBody>
          <a:bodyPr/>
          <a:lstStyle/>
          <a:p>
            <a:fld id="{4CD77608-3819-479B-BB98-C216BA724EFE}" type="slidenum">
              <a:rPr lang="en-US" smtClean="0"/>
              <a:pPr/>
              <a:t>‹#›</a:t>
            </a:fld>
            <a:endParaRPr lang="en-US" sz="1000" dirty="0"/>
          </a:p>
        </p:txBody>
      </p:sp>
    </p:spTree>
    <p:extLst>
      <p:ext uri="{BB962C8B-B14F-4D97-AF65-F5344CB8AC3E}">
        <p14:creationId xmlns:p14="http://schemas.microsoft.com/office/powerpoint/2010/main" val="663280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gn="r"/>
            <a:fld id="{7CF0BCE0-945C-4FDF-95A1-2149B1FF5B83}" type="datetimeFigureOut">
              <a:rPr lang="en-US" smtClean="0"/>
              <a:pPr algn="r"/>
              <a:t>12/14/2025</a:t>
            </a:fld>
            <a:endParaRPr lang="en-US" dirty="0"/>
          </a:p>
        </p:txBody>
      </p:sp>
      <p:sp>
        <p:nvSpPr>
          <p:cNvPr id="5" name="Footer Placeholder 4"/>
          <p:cNvSpPr>
            <a:spLocks noGrp="1"/>
          </p:cNvSpPr>
          <p:nvPr>
            <p:ph type="ftr" sz="quarter" idx="11"/>
          </p:nvPr>
        </p:nvSpPr>
        <p:spPr/>
        <p:txBody>
          <a:bodyPr/>
          <a:lstStyle/>
          <a:p>
            <a:endParaRPr lang="en-US" sz="1000" dirty="0"/>
          </a:p>
        </p:txBody>
      </p:sp>
      <p:sp>
        <p:nvSpPr>
          <p:cNvPr id="6" name="Slide Number Placeholder 5"/>
          <p:cNvSpPr>
            <a:spLocks noGrp="1"/>
          </p:cNvSpPr>
          <p:nvPr>
            <p:ph type="sldNum" sz="quarter" idx="12"/>
          </p:nvPr>
        </p:nvSpPr>
        <p:spPr/>
        <p:txBody>
          <a:bodyPr/>
          <a:lstStyle/>
          <a:p>
            <a:fld id="{4CD77608-3819-479B-BB98-C216BA724EFE}" type="slidenum">
              <a:rPr lang="en-US" smtClean="0"/>
              <a:pPr/>
              <a:t>‹#›</a:t>
            </a:fld>
            <a:endParaRPr lang="en-US" sz="1000"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27806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gn="r"/>
            <a:fld id="{7CF0BCE0-945C-4FDF-95A1-2149B1FF5B83}" type="datetimeFigureOut">
              <a:rPr lang="en-US" smtClean="0"/>
              <a:pPr algn="r"/>
              <a:t>12/14/2025</a:t>
            </a:fld>
            <a:endParaRPr lang="en-US" dirty="0"/>
          </a:p>
        </p:txBody>
      </p:sp>
      <p:sp>
        <p:nvSpPr>
          <p:cNvPr id="5" name="Footer Placeholder 4"/>
          <p:cNvSpPr>
            <a:spLocks noGrp="1"/>
          </p:cNvSpPr>
          <p:nvPr>
            <p:ph type="ftr" sz="quarter" idx="11"/>
          </p:nvPr>
        </p:nvSpPr>
        <p:spPr/>
        <p:txBody>
          <a:bodyPr/>
          <a:lstStyle/>
          <a:p>
            <a:endParaRPr lang="en-US" sz="1000" dirty="0"/>
          </a:p>
        </p:txBody>
      </p:sp>
      <p:sp>
        <p:nvSpPr>
          <p:cNvPr id="6" name="Slide Number Placeholder 5"/>
          <p:cNvSpPr>
            <a:spLocks noGrp="1"/>
          </p:cNvSpPr>
          <p:nvPr>
            <p:ph type="sldNum" sz="quarter" idx="12"/>
          </p:nvPr>
        </p:nvSpPr>
        <p:spPr/>
        <p:txBody>
          <a:bodyPr/>
          <a:lstStyle/>
          <a:p>
            <a:fld id="{4CD77608-3819-479B-BB98-C216BA724EFE}" type="slidenum">
              <a:rPr lang="en-US" smtClean="0"/>
              <a:pPr/>
              <a:t>‹#›</a:t>
            </a:fld>
            <a:endParaRPr lang="en-US" sz="1000" dirty="0"/>
          </a:p>
        </p:txBody>
      </p:sp>
    </p:spTree>
    <p:extLst>
      <p:ext uri="{BB962C8B-B14F-4D97-AF65-F5344CB8AC3E}">
        <p14:creationId xmlns:p14="http://schemas.microsoft.com/office/powerpoint/2010/main" val="906078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F0BCE0-945C-4FDF-95A1-2149B1FF5B83}" type="datetimeFigureOut">
              <a:rPr lang="en-US" smtClean="0"/>
              <a:t>12/14/2025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919848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F0BCE0-945C-4FDF-95A1-2149B1FF5B83}" type="datetimeFigureOut">
              <a:rPr lang="en-US" smtClean="0"/>
              <a:t>12/14/2025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689964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F0BCE0-945C-4FDF-95A1-2149B1FF5B83}" type="datetimeFigureOut">
              <a:rPr lang="en-US" smtClean="0"/>
              <a:t>12/14/2025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035726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F0BCE0-945C-4FDF-95A1-2149B1FF5B83}" type="datetimeFigureOut">
              <a:rPr lang="en-US" smtClean="0"/>
              <a:t>12/14/2025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119815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F0BCE0-945C-4FDF-95A1-2149B1FF5B83}" type="datetimeFigureOut">
              <a:rPr lang="en-US" smtClean="0"/>
              <a:t>12/14/2025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668488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F0BCE0-945C-4FDF-95A1-2149B1FF5B83}" type="datetimeFigureOut">
              <a:rPr lang="en-US" smtClean="0"/>
              <a:t>12/14/2025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976909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F0BCE0-945C-4FDF-95A1-2149B1FF5B83}" type="datetimeFigureOut">
              <a:rPr lang="en-US" smtClean="0"/>
              <a:t>12/14/2025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328984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F0BCE0-945C-4FDF-95A1-2149B1FF5B83}" type="datetimeFigureOut">
              <a:rPr lang="en-US" smtClean="0"/>
              <a:t>12/14/2025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565650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F0BCE0-945C-4FDF-95A1-2149B1FF5B83}" type="datetimeFigureOut">
              <a:rPr lang="en-US" smtClean="0"/>
              <a:t>12/14/2025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645769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F0BCE0-945C-4FDF-95A1-2149B1FF5B83}" type="datetimeFigureOut">
              <a:rPr lang="en-US" smtClean="0"/>
              <a:t>12/14/2025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507573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lgn="r"/>
            <a:fld id="{7CF0BCE0-945C-4FDF-95A1-2149B1FF5B83}" type="datetimeFigureOut">
              <a:rPr lang="en-US" smtClean="0"/>
              <a:pPr algn="r"/>
              <a:t>12/14/2025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sz="1000"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CD77608-3819-479B-BB98-C216BA724EFE}" type="slidenum">
              <a:rPr lang="en-US" smtClean="0"/>
              <a:pPr/>
              <a:t>‹#›</a:t>
            </a:fld>
            <a:endParaRPr lang="en-US" sz="1000" dirty="0"/>
          </a:p>
        </p:txBody>
      </p:sp>
    </p:spTree>
    <p:extLst>
      <p:ext uri="{BB962C8B-B14F-4D97-AF65-F5344CB8AC3E}">
        <p14:creationId xmlns:p14="http://schemas.microsoft.com/office/powerpoint/2010/main" val="185572605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6.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hyperlink" Target="http://www.woodlands.school/" TargetMode="External"/><Relationship Id="rId2" Type="http://schemas.openxmlformats.org/officeDocument/2006/relationships/hyperlink" Target="mailto:admin@wdl.mmat.co.uk" TargetMode="Externa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hyperlink" Target="mailto:rachel.bates@wdl.mmat.co.uk" TargetMode="External"/><Relationship Id="rId4" Type="http://schemas.openxmlformats.org/officeDocument/2006/relationships/hyperlink" Target="https://www.facebook.com/WoodlandsShropshir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hyperlink" Target="http://schoolshopdirect.co.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8D023-4056-4AB3-5DAA-E2A051775557}"/>
              </a:ext>
            </a:extLst>
          </p:cNvPr>
          <p:cNvSpPr>
            <a:spLocks noGrp="1"/>
          </p:cNvSpPr>
          <p:nvPr>
            <p:ph type="ctrTitle"/>
          </p:nvPr>
        </p:nvSpPr>
        <p:spPr>
          <a:xfrm>
            <a:off x="985969" y="4553712"/>
            <a:ext cx="8288032" cy="1096316"/>
          </a:xfrm>
        </p:spPr>
        <p:txBody>
          <a:bodyPr>
            <a:normAutofit/>
          </a:bodyPr>
          <a:lstStyle/>
          <a:p>
            <a:pPr algn="ctr"/>
            <a:r>
              <a:rPr lang="en-GB" sz="4800" dirty="0">
                <a:latin typeface="Aptos" panose="020B0004020202020204" pitchFamily="34" charset="0"/>
              </a:rPr>
              <a:t>Welcome to Woodlands</a:t>
            </a:r>
          </a:p>
        </p:txBody>
      </p:sp>
      <p:pic>
        <p:nvPicPr>
          <p:cNvPr id="5" name="Picture 4" descr="A logo for a school&#10;&#10;Description automatically generated">
            <a:extLst>
              <a:ext uri="{FF2B5EF4-FFF2-40B4-BE49-F238E27FC236}">
                <a16:creationId xmlns:a16="http://schemas.microsoft.com/office/drawing/2014/main" id="{078FE12D-17D3-7B90-F5DA-ECCD63308A00}"/>
              </a:ext>
            </a:extLst>
          </p:cNvPr>
          <p:cNvPicPr>
            <a:picLocks noChangeAspect="1"/>
          </p:cNvPicPr>
          <p:nvPr/>
        </p:nvPicPr>
        <p:blipFill rotWithShape="1">
          <a:blip r:embed="rId2">
            <a:extLst>
              <a:ext uri="{28A0092B-C50C-407E-A947-70E740481C1C}">
                <a14:useLocalDpi xmlns:a14="http://schemas.microsoft.com/office/drawing/2010/main" val="0"/>
              </a:ext>
            </a:extLst>
          </a:blip>
          <a:srcRect l="25868" t="31667" r="26562" b="32639"/>
          <a:stretch/>
        </p:blipFill>
        <p:spPr>
          <a:xfrm>
            <a:off x="3371091" y="934222"/>
            <a:ext cx="3517787" cy="3299450"/>
          </a:xfrm>
          <a:prstGeom prst="rect">
            <a:avLst/>
          </a:prstGeom>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61695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2969E-0E26-2168-CC96-6701BE9526EC}"/>
              </a:ext>
            </a:extLst>
          </p:cNvPr>
          <p:cNvSpPr>
            <a:spLocks noGrp="1"/>
          </p:cNvSpPr>
          <p:nvPr>
            <p:ph type="title"/>
          </p:nvPr>
        </p:nvSpPr>
        <p:spPr>
          <a:xfrm>
            <a:off x="677334" y="609600"/>
            <a:ext cx="8596667" cy="1320800"/>
          </a:xfrm>
        </p:spPr>
        <p:txBody>
          <a:bodyPr>
            <a:normAutofit/>
          </a:bodyPr>
          <a:lstStyle/>
          <a:p>
            <a:r>
              <a:rPr lang="en-GB" dirty="0">
                <a:latin typeface="Aptos" panose="020B0004020202020204" pitchFamily="34" charset="0"/>
              </a:rPr>
              <a:t>What do we expect from you… </a:t>
            </a:r>
            <a:br>
              <a:rPr lang="en-GB" dirty="0">
                <a:latin typeface="Aptos" panose="020B0004020202020204" pitchFamily="34" charset="0"/>
              </a:rPr>
            </a:br>
            <a:r>
              <a:rPr lang="en-GB" dirty="0">
                <a:latin typeface="Aptos" panose="020B0004020202020204" pitchFamily="34" charset="0"/>
              </a:rPr>
              <a:t>in the classroom</a:t>
            </a:r>
          </a:p>
        </p:txBody>
      </p:sp>
      <p:pic>
        <p:nvPicPr>
          <p:cNvPr id="5" name="Picture 4" descr="A child sitting at a desk&#10;&#10;Description automatically generated">
            <a:extLst>
              <a:ext uri="{FF2B5EF4-FFF2-40B4-BE49-F238E27FC236}">
                <a16:creationId xmlns:a16="http://schemas.microsoft.com/office/drawing/2014/main" id="{2314EDF9-2170-374C-42A6-AE61198353AE}"/>
              </a:ext>
            </a:extLst>
          </p:cNvPr>
          <p:cNvPicPr>
            <a:picLocks noChangeAspect="1"/>
          </p:cNvPicPr>
          <p:nvPr/>
        </p:nvPicPr>
        <p:blipFill>
          <a:blip r:embed="rId2">
            <a:extLst>
              <a:ext uri="{28A0092B-C50C-407E-A947-70E740481C1C}">
                <a14:useLocalDpi xmlns:a14="http://schemas.microsoft.com/office/drawing/2010/main" val="0"/>
              </a:ext>
            </a:extLst>
          </a:blip>
          <a:srcRect t="1751" r="1" b="1"/>
          <a:stretch/>
        </p:blipFill>
        <p:spPr>
          <a:xfrm>
            <a:off x="676053" y="2158073"/>
            <a:ext cx="2637660" cy="3882362"/>
          </a:xfrm>
          <a:prstGeom prst="rect">
            <a:avLst/>
          </a:prstGeom>
        </p:spPr>
      </p:pic>
      <p:pic>
        <p:nvPicPr>
          <p:cNvPr id="8" name="Picture 7" descr="A room with a large screen and tables&#10;&#10;Description automatically generated">
            <a:extLst>
              <a:ext uri="{FF2B5EF4-FFF2-40B4-BE49-F238E27FC236}">
                <a16:creationId xmlns:a16="http://schemas.microsoft.com/office/drawing/2014/main" id="{8EC91EA7-B706-B767-49CF-67B28B0BFFFB}"/>
              </a:ext>
            </a:extLst>
          </p:cNvPr>
          <p:cNvPicPr>
            <a:picLocks noChangeAspect="1"/>
          </p:cNvPicPr>
          <p:nvPr/>
        </p:nvPicPr>
        <p:blipFill>
          <a:blip r:embed="rId3">
            <a:extLst>
              <a:ext uri="{28A0092B-C50C-407E-A947-70E740481C1C}">
                <a14:useLocalDpi xmlns:a14="http://schemas.microsoft.com/office/drawing/2010/main" val="0"/>
              </a:ext>
            </a:extLst>
          </a:blip>
          <a:srcRect l="5807" r="-5" b="-5"/>
          <a:stretch/>
        </p:blipFill>
        <p:spPr>
          <a:xfrm>
            <a:off x="3479643" y="2159331"/>
            <a:ext cx="2616049" cy="1853870"/>
          </a:xfrm>
          <a:prstGeom prst="rect">
            <a:avLst/>
          </a:prstGeom>
        </p:spPr>
      </p:pic>
      <p:sp>
        <p:nvSpPr>
          <p:cNvPr id="15" name="Isosceles Triangle 8">
            <a:extLst>
              <a:ext uri="{FF2B5EF4-FFF2-40B4-BE49-F238E27FC236}">
                <a16:creationId xmlns:a16="http://schemas.microsoft.com/office/drawing/2014/main" id="{EDEA1E2F-218D-4172-856B-74C87C895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6" name="Picture 5" descr="A room with tables and chairs&#10;&#10;Description automatically generated">
            <a:extLst>
              <a:ext uri="{FF2B5EF4-FFF2-40B4-BE49-F238E27FC236}">
                <a16:creationId xmlns:a16="http://schemas.microsoft.com/office/drawing/2014/main" id="{04382BE9-8D4B-9104-6114-EC45A767B8D3}"/>
              </a:ext>
            </a:extLst>
          </p:cNvPr>
          <p:cNvPicPr>
            <a:picLocks noChangeAspect="1"/>
          </p:cNvPicPr>
          <p:nvPr/>
        </p:nvPicPr>
        <p:blipFill>
          <a:blip r:embed="rId4">
            <a:extLst>
              <a:ext uri="{28A0092B-C50C-407E-A947-70E740481C1C}">
                <a14:useLocalDpi xmlns:a14="http://schemas.microsoft.com/office/drawing/2010/main" val="0"/>
              </a:ext>
            </a:extLst>
          </a:blip>
          <a:srcRect r="6181" b="3"/>
          <a:stretch/>
        </p:blipFill>
        <p:spPr>
          <a:xfrm>
            <a:off x="3478362" y="4179689"/>
            <a:ext cx="2616049" cy="1861210"/>
          </a:xfrm>
          <a:prstGeom prst="rect">
            <a:avLst/>
          </a:prstGeom>
        </p:spPr>
      </p:pic>
      <p:sp>
        <p:nvSpPr>
          <p:cNvPr id="3" name="Content Placeholder 2">
            <a:extLst>
              <a:ext uri="{FF2B5EF4-FFF2-40B4-BE49-F238E27FC236}">
                <a16:creationId xmlns:a16="http://schemas.microsoft.com/office/drawing/2014/main" id="{728762FE-DEC5-7C05-BE6B-A42505DF1513}"/>
              </a:ext>
            </a:extLst>
          </p:cNvPr>
          <p:cNvSpPr>
            <a:spLocks noGrp="1"/>
          </p:cNvSpPr>
          <p:nvPr>
            <p:ph idx="1"/>
          </p:nvPr>
        </p:nvSpPr>
        <p:spPr>
          <a:xfrm>
            <a:off x="6325880" y="2160589"/>
            <a:ext cx="2948121" cy="3880773"/>
          </a:xfrm>
        </p:spPr>
        <p:txBody>
          <a:bodyPr>
            <a:normAutofit/>
          </a:bodyPr>
          <a:lstStyle/>
          <a:p>
            <a:r>
              <a:rPr lang="en-GB" dirty="0">
                <a:latin typeface="Aptos" panose="020B0004020202020204" pitchFamily="34" charset="0"/>
              </a:rPr>
              <a:t>Do and be your best in every lesson</a:t>
            </a:r>
          </a:p>
          <a:p>
            <a:r>
              <a:rPr lang="en-GB" dirty="0">
                <a:latin typeface="Aptos" panose="020B0004020202020204" pitchFamily="34" charset="0"/>
              </a:rPr>
              <a:t>Arrive on time and attend all lessons</a:t>
            </a:r>
          </a:p>
          <a:p>
            <a:r>
              <a:rPr lang="en-GB" dirty="0">
                <a:latin typeface="Aptos" panose="020B0004020202020204" pitchFamily="34" charset="0"/>
              </a:rPr>
              <a:t>Be polite and respectful</a:t>
            </a:r>
          </a:p>
          <a:p>
            <a:r>
              <a:rPr lang="en-GB" dirty="0">
                <a:latin typeface="Aptos" panose="020B0004020202020204" pitchFamily="34" charset="0"/>
              </a:rPr>
              <a:t>Ask if you need to leave the room or need some time away</a:t>
            </a:r>
          </a:p>
        </p:txBody>
      </p:sp>
      <p:sp>
        <p:nvSpPr>
          <p:cNvPr id="9" name="Rectangle 8">
            <a:extLst>
              <a:ext uri="{FF2B5EF4-FFF2-40B4-BE49-F238E27FC236}">
                <a16:creationId xmlns:a16="http://schemas.microsoft.com/office/drawing/2014/main" id="{E3ED8C5F-5015-23AC-4B14-B196C08818E6}"/>
              </a:ext>
            </a:extLst>
          </p:cNvPr>
          <p:cNvSpPr/>
          <p:nvPr/>
        </p:nvSpPr>
        <p:spPr>
          <a:xfrm>
            <a:off x="5982899" y="5717269"/>
            <a:ext cx="1935145"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Acorns 2</a:t>
            </a:r>
          </a:p>
        </p:txBody>
      </p:sp>
    </p:spTree>
    <p:extLst>
      <p:ext uri="{BB962C8B-B14F-4D97-AF65-F5344CB8AC3E}">
        <p14:creationId xmlns:p14="http://schemas.microsoft.com/office/powerpoint/2010/main" val="3788671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Long room with tables and chairs&#10;&#10;Description automatically generated">
            <a:extLst>
              <a:ext uri="{FF2B5EF4-FFF2-40B4-BE49-F238E27FC236}">
                <a16:creationId xmlns:a16="http://schemas.microsoft.com/office/drawing/2014/main" id="{B3643FF5-12E2-A640-2D56-7DFDDB445B97}"/>
              </a:ext>
            </a:extLst>
          </p:cNvPr>
          <p:cNvPicPr>
            <a:picLocks noChangeAspect="1"/>
          </p:cNvPicPr>
          <p:nvPr/>
        </p:nvPicPr>
        <p:blipFill>
          <a:blip r:embed="rId2">
            <a:extLst>
              <a:ext uri="{28A0092B-C50C-407E-A947-70E740481C1C}">
                <a14:useLocalDpi xmlns:a14="http://schemas.microsoft.com/office/drawing/2010/main" val="0"/>
              </a:ext>
            </a:extLst>
          </a:blip>
          <a:srcRect l="10128" r="12763"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BCDE1D68-CF5B-C8EC-A8B1-C2FC830ED4E0}"/>
              </a:ext>
            </a:extLst>
          </p:cNvPr>
          <p:cNvSpPr>
            <a:spLocks noGrp="1"/>
          </p:cNvSpPr>
          <p:nvPr>
            <p:ph type="title"/>
          </p:nvPr>
        </p:nvSpPr>
        <p:spPr>
          <a:xfrm>
            <a:off x="677333" y="609600"/>
            <a:ext cx="3851123" cy="1320800"/>
          </a:xfrm>
        </p:spPr>
        <p:txBody>
          <a:bodyPr>
            <a:normAutofit/>
          </a:bodyPr>
          <a:lstStyle/>
          <a:p>
            <a:pPr>
              <a:lnSpc>
                <a:spcPct val="90000"/>
              </a:lnSpc>
            </a:pPr>
            <a:r>
              <a:rPr lang="en-GB" sz="2800" dirty="0">
                <a:latin typeface="Aptos" panose="020B0004020202020204" pitchFamily="34" charset="0"/>
              </a:rPr>
              <a:t>What we expect of you…</a:t>
            </a:r>
            <a:br>
              <a:rPr lang="en-GB" sz="2800" dirty="0">
                <a:latin typeface="Aptos" panose="020B0004020202020204" pitchFamily="34" charset="0"/>
              </a:rPr>
            </a:br>
            <a:r>
              <a:rPr lang="en-GB" sz="2800" dirty="0">
                <a:latin typeface="Aptos" panose="020B0004020202020204" pitchFamily="34" charset="0"/>
              </a:rPr>
              <a:t>in the corridor</a:t>
            </a:r>
          </a:p>
        </p:txBody>
      </p:sp>
      <p:sp>
        <p:nvSpPr>
          <p:cNvPr id="3" name="Content Placeholder 2">
            <a:extLst>
              <a:ext uri="{FF2B5EF4-FFF2-40B4-BE49-F238E27FC236}">
                <a16:creationId xmlns:a16="http://schemas.microsoft.com/office/drawing/2014/main" id="{E1663CB9-87E4-BA21-31AE-A677A6E9C2E5}"/>
              </a:ext>
            </a:extLst>
          </p:cNvPr>
          <p:cNvSpPr>
            <a:spLocks noGrp="1"/>
          </p:cNvSpPr>
          <p:nvPr>
            <p:ph idx="1"/>
          </p:nvPr>
        </p:nvSpPr>
        <p:spPr>
          <a:xfrm>
            <a:off x="677334" y="2160589"/>
            <a:ext cx="3851122" cy="3880773"/>
          </a:xfrm>
        </p:spPr>
        <p:txBody>
          <a:bodyPr>
            <a:normAutofit/>
          </a:bodyPr>
          <a:lstStyle/>
          <a:p>
            <a:r>
              <a:rPr lang="en-GB" dirty="0">
                <a:latin typeface="Aptos" panose="020B0004020202020204" pitchFamily="34" charset="0"/>
              </a:rPr>
              <a:t>Move calmly and sensibly</a:t>
            </a:r>
          </a:p>
          <a:p>
            <a:r>
              <a:rPr lang="en-GB" dirty="0">
                <a:latin typeface="Aptos" panose="020B0004020202020204" pitchFamily="34" charset="0"/>
              </a:rPr>
              <a:t>Speak quietly</a:t>
            </a:r>
          </a:p>
          <a:p>
            <a:r>
              <a:rPr lang="en-GB" dirty="0">
                <a:latin typeface="Aptos" panose="020B0004020202020204" pitchFamily="34" charset="0"/>
              </a:rPr>
              <a:t>Look after our environment and spaces</a:t>
            </a:r>
          </a:p>
        </p:txBody>
      </p:sp>
      <p:cxnSp>
        <p:nvCxnSpPr>
          <p:cNvPr id="71" name="Straight Connector 7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4085222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5" name="Rectangle 34">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0" name="Isosceles Triangle 3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1"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2" name="Isosceles Triangle 41">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 name="Freeform: Shape 32">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FDC472-BD64-07E6-F228-3475A36C6337}"/>
              </a:ext>
            </a:extLst>
          </p:cNvPr>
          <p:cNvSpPr>
            <a:spLocks noGrp="1"/>
          </p:cNvSpPr>
          <p:nvPr>
            <p:ph type="title"/>
          </p:nvPr>
        </p:nvSpPr>
        <p:spPr>
          <a:xfrm>
            <a:off x="7181723" y="609600"/>
            <a:ext cx="4512989" cy="2227730"/>
          </a:xfrm>
        </p:spPr>
        <p:txBody>
          <a:bodyPr anchor="ctr">
            <a:normAutofit/>
          </a:bodyPr>
          <a:lstStyle/>
          <a:p>
            <a:r>
              <a:rPr lang="en-GB" dirty="0">
                <a:solidFill>
                  <a:srgbClr val="FFFFFF"/>
                </a:solidFill>
                <a:latin typeface="Aptos" panose="020B0004020202020204" pitchFamily="34" charset="0"/>
              </a:rPr>
              <a:t>What do we expect from you… </a:t>
            </a:r>
            <a:br>
              <a:rPr lang="en-GB" dirty="0">
                <a:solidFill>
                  <a:srgbClr val="FFFFFF"/>
                </a:solidFill>
                <a:latin typeface="Aptos" panose="020B0004020202020204" pitchFamily="34" charset="0"/>
              </a:rPr>
            </a:br>
            <a:r>
              <a:rPr lang="en-GB" dirty="0">
                <a:solidFill>
                  <a:srgbClr val="FFFFFF"/>
                </a:solidFill>
                <a:latin typeface="Aptos" panose="020B0004020202020204" pitchFamily="34" charset="0"/>
              </a:rPr>
              <a:t>outside</a:t>
            </a:r>
          </a:p>
        </p:txBody>
      </p:sp>
      <p:pic>
        <p:nvPicPr>
          <p:cNvPr id="7" name="Picture 6" descr="A group of people playing in a field&#10;&#10;Description automatically generated">
            <a:extLst>
              <a:ext uri="{FF2B5EF4-FFF2-40B4-BE49-F238E27FC236}">
                <a16:creationId xmlns:a16="http://schemas.microsoft.com/office/drawing/2014/main" id="{ECF53AC0-DE3E-613B-C80A-D9EE340538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251" y="2186251"/>
            <a:ext cx="3856774" cy="2574396"/>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A6997AFC-33BC-1985-7A23-F449D3759F12}"/>
              </a:ext>
            </a:extLst>
          </p:cNvPr>
          <p:cNvSpPr>
            <a:spLocks noGrp="1"/>
          </p:cNvSpPr>
          <p:nvPr>
            <p:ph idx="1"/>
          </p:nvPr>
        </p:nvSpPr>
        <p:spPr>
          <a:xfrm>
            <a:off x="7181725" y="2837329"/>
            <a:ext cx="4512988" cy="3317938"/>
          </a:xfrm>
        </p:spPr>
        <p:txBody>
          <a:bodyPr anchor="t">
            <a:normAutofit/>
          </a:bodyPr>
          <a:lstStyle/>
          <a:p>
            <a:r>
              <a:rPr lang="en-GB" dirty="0">
                <a:solidFill>
                  <a:srgbClr val="FFFFFF"/>
                </a:solidFill>
                <a:latin typeface="Aptos" panose="020B0004020202020204" pitchFamily="34" charset="0"/>
              </a:rPr>
              <a:t>Be safe</a:t>
            </a:r>
          </a:p>
          <a:p>
            <a:r>
              <a:rPr lang="en-GB" dirty="0">
                <a:solidFill>
                  <a:srgbClr val="FFFFFF"/>
                </a:solidFill>
                <a:latin typeface="Aptos" panose="020B0004020202020204" pitchFamily="34" charset="0"/>
              </a:rPr>
              <a:t>Stay within school grounds</a:t>
            </a:r>
          </a:p>
          <a:p>
            <a:r>
              <a:rPr lang="en-GB" dirty="0">
                <a:solidFill>
                  <a:srgbClr val="FFFFFF"/>
                </a:solidFill>
                <a:latin typeface="Aptos" panose="020B0004020202020204" pitchFamily="34" charset="0"/>
              </a:rPr>
              <a:t>Respect and look after the environment</a:t>
            </a:r>
          </a:p>
        </p:txBody>
      </p:sp>
    </p:spTree>
    <p:extLst>
      <p:ext uri="{BB962C8B-B14F-4D97-AF65-F5344CB8AC3E}">
        <p14:creationId xmlns:p14="http://schemas.microsoft.com/office/powerpoint/2010/main" val="1735985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3A2B8-602F-F6BC-929A-7C38688A53CE}"/>
              </a:ext>
            </a:extLst>
          </p:cNvPr>
          <p:cNvSpPr>
            <a:spLocks noGrp="1"/>
          </p:cNvSpPr>
          <p:nvPr>
            <p:ph type="title"/>
          </p:nvPr>
        </p:nvSpPr>
        <p:spPr>
          <a:xfrm>
            <a:off x="2849562" y="609600"/>
            <a:ext cx="6424439" cy="1320800"/>
          </a:xfrm>
        </p:spPr>
        <p:txBody>
          <a:bodyPr>
            <a:normAutofit/>
          </a:bodyPr>
          <a:lstStyle/>
          <a:p>
            <a:r>
              <a:rPr lang="en-GB" dirty="0">
                <a:latin typeface="Aptos" panose="020B0004020202020204" pitchFamily="34" charset="0"/>
              </a:rPr>
              <a:t>And what do you get when you meet our expectations…</a:t>
            </a:r>
          </a:p>
        </p:txBody>
      </p:sp>
      <p:pic>
        <p:nvPicPr>
          <p:cNvPr id="7" name="Picture 6" descr="A person on a trampoline&#10;&#10;Description automatically generated">
            <a:extLst>
              <a:ext uri="{FF2B5EF4-FFF2-40B4-BE49-F238E27FC236}">
                <a16:creationId xmlns:a16="http://schemas.microsoft.com/office/drawing/2014/main" id="{A40C5026-D516-FACB-CEDA-B40CA22FF7AD}"/>
              </a:ext>
            </a:extLst>
          </p:cNvPr>
          <p:cNvPicPr>
            <a:picLocks noChangeAspect="1"/>
          </p:cNvPicPr>
          <p:nvPr/>
        </p:nvPicPr>
        <p:blipFill>
          <a:blip r:embed="rId2">
            <a:extLst>
              <a:ext uri="{28A0092B-C50C-407E-A947-70E740481C1C}">
                <a14:useLocalDpi xmlns:a14="http://schemas.microsoft.com/office/drawing/2010/main" val="0"/>
              </a:ext>
            </a:extLst>
          </a:blip>
          <a:srcRect l="14391" r="4" b="4"/>
          <a:stretch/>
        </p:blipFill>
        <p:spPr>
          <a:xfrm>
            <a:off x="1" y="10"/>
            <a:ext cx="2204759" cy="3433854"/>
          </a:xfrm>
          <a:custGeom>
            <a:avLst/>
            <a:gdLst/>
            <a:ahLst/>
            <a:cxnLst/>
            <a:rect l="l" t="t" r="r" b="b"/>
            <a:pathLst>
              <a:path w="2204759" h="3433864">
                <a:moveTo>
                  <a:pt x="0" y="0"/>
                </a:moveTo>
                <a:lnTo>
                  <a:pt x="1674254" y="0"/>
                </a:lnTo>
                <a:lnTo>
                  <a:pt x="2204759" y="3433864"/>
                </a:lnTo>
                <a:lnTo>
                  <a:pt x="0" y="3433864"/>
                </a:lnTo>
                <a:close/>
              </a:path>
            </a:pathLst>
          </a:custGeom>
        </p:spPr>
      </p:pic>
      <p:pic>
        <p:nvPicPr>
          <p:cNvPr id="11" name="Picture 10" descr="A person and child sitting on a rock&#10;&#10;Description automatically generated">
            <a:extLst>
              <a:ext uri="{FF2B5EF4-FFF2-40B4-BE49-F238E27FC236}">
                <a16:creationId xmlns:a16="http://schemas.microsoft.com/office/drawing/2014/main" id="{57DF1EF4-939E-8935-2E60-71BE43ECBD3B}"/>
              </a:ext>
            </a:extLst>
          </p:cNvPr>
          <p:cNvPicPr>
            <a:picLocks noChangeAspect="1"/>
          </p:cNvPicPr>
          <p:nvPr/>
        </p:nvPicPr>
        <p:blipFill>
          <a:blip r:embed="rId3">
            <a:extLst>
              <a:ext uri="{28A0092B-C50C-407E-A947-70E740481C1C}">
                <a14:useLocalDpi xmlns:a14="http://schemas.microsoft.com/office/drawing/2010/main" val="0"/>
              </a:ext>
            </a:extLst>
          </a:blip>
          <a:srcRect t="5488" r="-2" b="-2"/>
          <a:stretch/>
        </p:blipFill>
        <p:spPr>
          <a:xfrm>
            <a:off x="20" y="3433864"/>
            <a:ext cx="2734036" cy="3433865"/>
          </a:xfrm>
          <a:custGeom>
            <a:avLst/>
            <a:gdLst/>
            <a:ahLst/>
            <a:cxnLst/>
            <a:rect l="l" t="t" r="r" b="b"/>
            <a:pathLst>
              <a:path w="2734056" h="3433865">
                <a:moveTo>
                  <a:pt x="0" y="0"/>
                </a:moveTo>
                <a:lnTo>
                  <a:pt x="2204758" y="0"/>
                </a:lnTo>
                <a:lnTo>
                  <a:pt x="2734056" y="3426053"/>
                </a:lnTo>
                <a:lnTo>
                  <a:pt x="2734056" y="3433865"/>
                </a:lnTo>
                <a:lnTo>
                  <a:pt x="461457" y="3433865"/>
                </a:lnTo>
                <a:lnTo>
                  <a:pt x="0" y="706119"/>
                </a:lnTo>
                <a:close/>
              </a:path>
            </a:pathLst>
          </a:custGeom>
        </p:spPr>
      </p:pic>
      <p:cxnSp>
        <p:nvCxnSpPr>
          <p:cNvPr id="16" name="Straight Connector 15">
            <a:extLst>
              <a:ext uri="{FF2B5EF4-FFF2-40B4-BE49-F238E27FC236}">
                <a16:creationId xmlns:a16="http://schemas.microsoft.com/office/drawing/2014/main" id="{84F4D647-BB10-471B-85B2-D920AB3771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33864"/>
            <a:ext cx="22267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Isosceles Triangle 8">
            <a:extLst>
              <a:ext uri="{FF2B5EF4-FFF2-40B4-BE49-F238E27FC236}">
                <a16:creationId xmlns:a16="http://schemas.microsoft.com/office/drawing/2014/main" id="{5492A6E7-4E36-4CFA-B4B1-961FCDDA9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Content Placeholder 2">
            <a:extLst>
              <a:ext uri="{FF2B5EF4-FFF2-40B4-BE49-F238E27FC236}">
                <a16:creationId xmlns:a16="http://schemas.microsoft.com/office/drawing/2014/main" id="{E8E2C6B7-42C3-40A7-7824-8E86242D0809}"/>
              </a:ext>
            </a:extLst>
          </p:cNvPr>
          <p:cNvSpPr>
            <a:spLocks noGrp="1"/>
          </p:cNvSpPr>
          <p:nvPr>
            <p:ph idx="1"/>
          </p:nvPr>
        </p:nvSpPr>
        <p:spPr>
          <a:xfrm>
            <a:off x="2849562" y="2160589"/>
            <a:ext cx="6424439" cy="3880773"/>
          </a:xfrm>
        </p:spPr>
        <p:txBody>
          <a:bodyPr>
            <a:normAutofit/>
          </a:bodyPr>
          <a:lstStyle/>
          <a:p>
            <a:r>
              <a:rPr lang="en-GB" dirty="0">
                <a:latin typeface="Aptos" panose="020B0004020202020204" pitchFamily="34" charset="0"/>
              </a:rPr>
              <a:t>Reward points which will earn you vouchers and trips. The more you earn the more you get. Not for your House but for you.</a:t>
            </a:r>
          </a:p>
          <a:p>
            <a:r>
              <a:rPr lang="en-GB" dirty="0">
                <a:latin typeface="Aptos" panose="020B0004020202020204" pitchFamily="34" charset="0"/>
              </a:rPr>
              <a:t>Each Friday the top 5 students will receive a prize.</a:t>
            </a:r>
          </a:p>
          <a:p>
            <a:r>
              <a:rPr lang="en-GB" dirty="0">
                <a:latin typeface="Aptos" panose="020B0004020202020204" pitchFamily="34" charset="0"/>
              </a:rPr>
              <a:t>You can earn +1 for demonstrating our values - what were they?</a:t>
            </a:r>
          </a:p>
          <a:p>
            <a:r>
              <a:rPr lang="en-GB" dirty="0">
                <a:latin typeface="Aptos" panose="020B0004020202020204" pitchFamily="34" charset="0"/>
              </a:rPr>
              <a:t>Your tutor will keep you updated on how many points you have earned.</a:t>
            </a:r>
          </a:p>
        </p:txBody>
      </p:sp>
    </p:spTree>
    <p:extLst>
      <p:ext uri="{BB962C8B-B14F-4D97-AF65-F5344CB8AC3E}">
        <p14:creationId xmlns:p14="http://schemas.microsoft.com/office/powerpoint/2010/main" val="3336962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DBBC-5ECD-7FB3-1B93-CBBB0015AC08}"/>
              </a:ext>
            </a:extLst>
          </p:cNvPr>
          <p:cNvSpPr>
            <a:spLocks noGrp="1"/>
          </p:cNvSpPr>
          <p:nvPr>
            <p:ph type="title"/>
          </p:nvPr>
        </p:nvSpPr>
        <p:spPr/>
        <p:txBody>
          <a:bodyPr/>
          <a:lstStyle/>
          <a:p>
            <a:r>
              <a:rPr lang="en-GB" dirty="0"/>
              <a:t>You will have so many opportunities here at Woodlands </a:t>
            </a:r>
          </a:p>
        </p:txBody>
      </p:sp>
      <p:pic>
        <p:nvPicPr>
          <p:cNvPr id="4" name="Picture 3" descr="Two people painting&#10;&#10;Description automatically generated">
            <a:extLst>
              <a:ext uri="{FF2B5EF4-FFF2-40B4-BE49-F238E27FC236}">
                <a16:creationId xmlns:a16="http://schemas.microsoft.com/office/drawing/2014/main" id="{88B03FE2-C677-5DAA-7498-2B3A1A33C4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1" y="2092326"/>
            <a:ext cx="2700000" cy="1800000"/>
          </a:xfrm>
          <a:prstGeom prst="rect">
            <a:avLst/>
          </a:prstGeom>
        </p:spPr>
      </p:pic>
      <p:pic>
        <p:nvPicPr>
          <p:cNvPr id="6" name="Picture 5" descr="A painting of a zebra&#10;&#10;Description automatically generated">
            <a:extLst>
              <a:ext uri="{FF2B5EF4-FFF2-40B4-BE49-F238E27FC236}">
                <a16:creationId xmlns:a16="http://schemas.microsoft.com/office/drawing/2014/main" id="{3100F92D-BB3E-E79E-EDC6-EAFB5351B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0693" y="2092325"/>
            <a:ext cx="2700000" cy="1800000"/>
          </a:xfrm>
          <a:prstGeom prst="rect">
            <a:avLst/>
          </a:prstGeom>
        </p:spPr>
      </p:pic>
      <p:pic>
        <p:nvPicPr>
          <p:cNvPr id="8" name="Picture 7" descr="A person working on a tire&#10;&#10;Description automatically generated">
            <a:extLst>
              <a:ext uri="{FF2B5EF4-FFF2-40B4-BE49-F238E27FC236}">
                <a16:creationId xmlns:a16="http://schemas.microsoft.com/office/drawing/2014/main" id="{45C76E72-22AE-32B9-9380-597CC0C1B7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4033" y="2092325"/>
            <a:ext cx="2700000" cy="1800000"/>
          </a:xfrm>
          <a:prstGeom prst="rect">
            <a:avLst/>
          </a:prstGeom>
        </p:spPr>
      </p:pic>
      <p:pic>
        <p:nvPicPr>
          <p:cNvPr id="12" name="Picture 11" descr="A person and a child looking at a book&#10;&#10;Description automatically generated">
            <a:extLst>
              <a:ext uri="{FF2B5EF4-FFF2-40B4-BE49-F238E27FC236}">
                <a16:creationId xmlns:a16="http://schemas.microsoft.com/office/drawing/2014/main" id="{2F0AC4DE-C4CD-17BB-95C1-8EE8377DEF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0075" y="4597403"/>
            <a:ext cx="2700000" cy="1800000"/>
          </a:xfrm>
          <a:prstGeom prst="rect">
            <a:avLst/>
          </a:prstGeom>
        </p:spPr>
      </p:pic>
      <p:pic>
        <p:nvPicPr>
          <p:cNvPr id="14" name="Picture 13" descr="A group of people playing volleyball in a gym&#10;&#10;Description automatically generated">
            <a:extLst>
              <a:ext uri="{FF2B5EF4-FFF2-40B4-BE49-F238E27FC236}">
                <a16:creationId xmlns:a16="http://schemas.microsoft.com/office/drawing/2014/main" id="{018D148A-F80D-68C7-FE42-2EF21F8B32B7}"/>
              </a:ext>
            </a:extLst>
          </p:cNvPr>
          <p:cNvPicPr>
            <a:picLocks noChangeAspect="1"/>
          </p:cNvPicPr>
          <p:nvPr/>
        </p:nvPicPr>
        <p:blipFill rotWithShape="1">
          <a:blip r:embed="rId6">
            <a:extLst>
              <a:ext uri="{28A0092B-C50C-407E-A947-70E740481C1C}">
                <a14:useLocalDpi xmlns:a14="http://schemas.microsoft.com/office/drawing/2010/main" val="0"/>
              </a:ext>
            </a:extLst>
          </a:blip>
          <a:srcRect l="25264"/>
          <a:stretch/>
        </p:blipFill>
        <p:spPr>
          <a:xfrm>
            <a:off x="4438650" y="4578351"/>
            <a:ext cx="2017865" cy="1800000"/>
          </a:xfrm>
          <a:prstGeom prst="rect">
            <a:avLst/>
          </a:prstGeom>
        </p:spPr>
      </p:pic>
      <p:pic>
        <p:nvPicPr>
          <p:cNvPr id="16" name="Picture 15" descr="A person fixing a sink&#10;&#10;Description automatically generated">
            <a:extLst>
              <a:ext uri="{FF2B5EF4-FFF2-40B4-BE49-F238E27FC236}">
                <a16:creationId xmlns:a16="http://schemas.microsoft.com/office/drawing/2014/main" id="{136EC341-44FE-7AC6-E605-CC174BB1CE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0" y="4578351"/>
            <a:ext cx="2700000" cy="1800000"/>
          </a:xfrm>
          <a:prstGeom prst="rect">
            <a:avLst/>
          </a:prstGeom>
        </p:spPr>
      </p:pic>
    </p:spTree>
    <p:extLst>
      <p:ext uri="{BB962C8B-B14F-4D97-AF65-F5344CB8AC3E}">
        <p14:creationId xmlns:p14="http://schemas.microsoft.com/office/powerpoint/2010/main" val="3536183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2DA1A-4FC9-6AE5-EBC1-CC0F2549851F}"/>
              </a:ext>
            </a:extLst>
          </p:cNvPr>
          <p:cNvSpPr>
            <a:spLocks noGrp="1"/>
          </p:cNvSpPr>
          <p:nvPr>
            <p:ph type="title"/>
          </p:nvPr>
        </p:nvSpPr>
        <p:spPr>
          <a:xfrm>
            <a:off x="677334" y="609600"/>
            <a:ext cx="8596668" cy="845276"/>
          </a:xfrm>
        </p:spPr>
        <p:txBody>
          <a:bodyPr/>
          <a:lstStyle/>
          <a:p>
            <a:r>
              <a:rPr lang="en-GB" dirty="0">
                <a:latin typeface="Aptos" panose="020B0004020202020204" pitchFamily="34" charset="0"/>
              </a:rPr>
              <a:t>Here to help</a:t>
            </a:r>
          </a:p>
        </p:txBody>
      </p:sp>
      <p:sp>
        <p:nvSpPr>
          <p:cNvPr id="3" name="Content Placeholder 2">
            <a:extLst>
              <a:ext uri="{FF2B5EF4-FFF2-40B4-BE49-F238E27FC236}">
                <a16:creationId xmlns:a16="http://schemas.microsoft.com/office/drawing/2014/main" id="{A461E148-A7DC-793A-5903-548F66FAB924}"/>
              </a:ext>
            </a:extLst>
          </p:cNvPr>
          <p:cNvSpPr>
            <a:spLocks noGrp="1"/>
          </p:cNvSpPr>
          <p:nvPr>
            <p:ph idx="1"/>
          </p:nvPr>
        </p:nvSpPr>
        <p:spPr>
          <a:xfrm>
            <a:off x="677334" y="1790701"/>
            <a:ext cx="8596668" cy="4250662"/>
          </a:xfrm>
        </p:spPr>
        <p:txBody>
          <a:bodyPr/>
          <a:lstStyle/>
          <a:p>
            <a:r>
              <a:rPr lang="en-GB" dirty="0">
                <a:latin typeface="Aptos" panose="020B0004020202020204" pitchFamily="34" charset="0"/>
              </a:rPr>
              <a:t>All Staff are here to help you, but here are some names and faces so you will be familiar with some of us when you join Woodlands.</a:t>
            </a:r>
          </a:p>
          <a:p>
            <a:endParaRPr lang="en-GB" dirty="0"/>
          </a:p>
          <a:p>
            <a:endParaRPr lang="en-GB" dirty="0"/>
          </a:p>
          <a:p>
            <a:endParaRPr lang="en-GB" dirty="0"/>
          </a:p>
          <a:p>
            <a:endParaRPr lang="en-GB" dirty="0"/>
          </a:p>
          <a:p>
            <a:pPr marL="0" indent="0">
              <a:buNone/>
            </a:pPr>
            <a:r>
              <a:rPr lang="en-GB" dirty="0"/>
              <a:t>	</a:t>
            </a:r>
          </a:p>
        </p:txBody>
      </p:sp>
      <p:pic>
        <p:nvPicPr>
          <p:cNvPr id="5" name="Picture 4" descr="A person smiling at the camera&#10;&#10;Description automatically generated">
            <a:extLst>
              <a:ext uri="{FF2B5EF4-FFF2-40B4-BE49-F238E27FC236}">
                <a16:creationId xmlns:a16="http://schemas.microsoft.com/office/drawing/2014/main" id="{5374EF4D-BCDC-5FCD-E1B0-7C2F0FB53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815" y="2992193"/>
            <a:ext cx="960000" cy="14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person leaning on a fence&#10;&#10;Description automatically generated">
            <a:extLst>
              <a:ext uri="{FF2B5EF4-FFF2-40B4-BE49-F238E27FC236}">
                <a16:creationId xmlns:a16="http://schemas.microsoft.com/office/drawing/2014/main" id="{2BFA42CA-B2EB-6FF0-09B9-1427A7D5B2EF}"/>
              </a:ext>
            </a:extLst>
          </p:cNvPr>
          <p:cNvPicPr>
            <a:picLocks noChangeAspect="1"/>
          </p:cNvPicPr>
          <p:nvPr/>
        </p:nvPicPr>
        <p:blipFill rotWithShape="1">
          <a:blip r:embed="rId3">
            <a:extLst>
              <a:ext uri="{28A0092B-C50C-407E-A947-70E740481C1C}">
                <a14:useLocalDpi xmlns:a14="http://schemas.microsoft.com/office/drawing/2010/main" val="0"/>
              </a:ext>
            </a:extLst>
          </a:blip>
          <a:srcRect l="21735" t="16771" r="18365" b="24812"/>
          <a:stretch/>
        </p:blipFill>
        <p:spPr>
          <a:xfrm>
            <a:off x="496611" y="2992194"/>
            <a:ext cx="961200" cy="1439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A person smiling at the camera&#10;&#10;Description automatically generated">
            <a:extLst>
              <a:ext uri="{FF2B5EF4-FFF2-40B4-BE49-F238E27FC236}">
                <a16:creationId xmlns:a16="http://schemas.microsoft.com/office/drawing/2014/main" id="{C793D079-38F2-665E-A6E6-260AC8F431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3403" y="2992193"/>
            <a:ext cx="960000" cy="14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a:extLst>
              <a:ext uri="{FF2B5EF4-FFF2-40B4-BE49-F238E27FC236}">
                <a16:creationId xmlns:a16="http://schemas.microsoft.com/office/drawing/2014/main" id="{2DF64DF0-92FA-4F6B-E4AC-00B3574DA2ED}"/>
              </a:ext>
            </a:extLst>
          </p:cNvPr>
          <p:cNvSpPr txBox="1"/>
          <p:nvPr/>
        </p:nvSpPr>
        <p:spPr>
          <a:xfrm>
            <a:off x="229498" y="4590446"/>
            <a:ext cx="1495425" cy="646331"/>
          </a:xfrm>
          <a:prstGeom prst="rect">
            <a:avLst/>
          </a:prstGeom>
          <a:noFill/>
        </p:spPr>
        <p:txBody>
          <a:bodyPr wrap="square" rtlCol="0">
            <a:spAutoFit/>
          </a:bodyPr>
          <a:lstStyle/>
          <a:p>
            <a:r>
              <a:rPr lang="en-GB" b="1" dirty="0"/>
              <a:t>Jules Taylor</a:t>
            </a:r>
          </a:p>
          <a:p>
            <a:r>
              <a:rPr lang="en-GB" dirty="0"/>
              <a:t>Headteacher</a:t>
            </a:r>
          </a:p>
        </p:txBody>
      </p:sp>
      <p:sp>
        <p:nvSpPr>
          <p:cNvPr id="20" name="TextBox 19">
            <a:extLst>
              <a:ext uri="{FF2B5EF4-FFF2-40B4-BE49-F238E27FC236}">
                <a16:creationId xmlns:a16="http://schemas.microsoft.com/office/drawing/2014/main" id="{293BD3F2-5479-70AF-BF93-6FBB2005F0C4}"/>
              </a:ext>
            </a:extLst>
          </p:cNvPr>
          <p:cNvSpPr txBox="1"/>
          <p:nvPr/>
        </p:nvSpPr>
        <p:spPr>
          <a:xfrm>
            <a:off x="1724923" y="4583312"/>
            <a:ext cx="1592219" cy="923330"/>
          </a:xfrm>
          <a:prstGeom prst="rect">
            <a:avLst/>
          </a:prstGeom>
          <a:noFill/>
        </p:spPr>
        <p:txBody>
          <a:bodyPr wrap="square" rtlCol="0">
            <a:spAutoFit/>
          </a:bodyPr>
          <a:lstStyle/>
          <a:p>
            <a:pPr algn="ctr"/>
            <a:r>
              <a:rPr lang="en-GB" b="1" dirty="0"/>
              <a:t>Alice Arnold</a:t>
            </a:r>
          </a:p>
          <a:p>
            <a:pPr algn="ctr"/>
            <a:r>
              <a:rPr lang="en-GB" dirty="0"/>
              <a:t>Deputy</a:t>
            </a:r>
          </a:p>
          <a:p>
            <a:pPr algn="ctr"/>
            <a:r>
              <a:rPr lang="en-GB" dirty="0"/>
              <a:t>Headteacher</a:t>
            </a:r>
          </a:p>
        </p:txBody>
      </p:sp>
      <p:sp>
        <p:nvSpPr>
          <p:cNvPr id="21" name="TextBox 20">
            <a:extLst>
              <a:ext uri="{FF2B5EF4-FFF2-40B4-BE49-F238E27FC236}">
                <a16:creationId xmlns:a16="http://schemas.microsoft.com/office/drawing/2014/main" id="{01DFE985-C214-7BFB-0C26-9A027FB34593}"/>
              </a:ext>
            </a:extLst>
          </p:cNvPr>
          <p:cNvSpPr txBox="1"/>
          <p:nvPr/>
        </p:nvSpPr>
        <p:spPr>
          <a:xfrm>
            <a:off x="3460696" y="4583312"/>
            <a:ext cx="1592219" cy="1200329"/>
          </a:xfrm>
          <a:prstGeom prst="rect">
            <a:avLst/>
          </a:prstGeom>
          <a:noFill/>
        </p:spPr>
        <p:txBody>
          <a:bodyPr wrap="square" rtlCol="0">
            <a:spAutoFit/>
          </a:bodyPr>
          <a:lstStyle/>
          <a:p>
            <a:pPr algn="ctr"/>
            <a:r>
              <a:rPr lang="en-GB" b="1" dirty="0"/>
              <a:t>Chloe McInnis</a:t>
            </a:r>
          </a:p>
          <a:p>
            <a:pPr algn="ctr"/>
            <a:r>
              <a:rPr lang="en-GB" dirty="0"/>
              <a:t>Director of Safeguarding</a:t>
            </a:r>
          </a:p>
        </p:txBody>
      </p:sp>
      <p:sp>
        <p:nvSpPr>
          <p:cNvPr id="22" name="TextBox 21">
            <a:extLst>
              <a:ext uri="{FF2B5EF4-FFF2-40B4-BE49-F238E27FC236}">
                <a16:creationId xmlns:a16="http://schemas.microsoft.com/office/drawing/2014/main" id="{E549486E-6008-6B6C-F179-016B1C7EBC4F}"/>
              </a:ext>
            </a:extLst>
          </p:cNvPr>
          <p:cNvSpPr txBox="1"/>
          <p:nvPr/>
        </p:nvSpPr>
        <p:spPr>
          <a:xfrm>
            <a:off x="5299890" y="4583311"/>
            <a:ext cx="1592219" cy="1200329"/>
          </a:xfrm>
          <a:prstGeom prst="rect">
            <a:avLst/>
          </a:prstGeom>
          <a:noFill/>
        </p:spPr>
        <p:txBody>
          <a:bodyPr wrap="square" rtlCol="0">
            <a:spAutoFit/>
          </a:bodyPr>
          <a:lstStyle/>
          <a:p>
            <a:pPr algn="ctr"/>
            <a:r>
              <a:rPr lang="en-GB" b="1" dirty="0"/>
              <a:t>Lydia Shipley</a:t>
            </a:r>
          </a:p>
          <a:p>
            <a:pPr algn="ctr"/>
            <a:r>
              <a:rPr lang="en-GB" dirty="0"/>
              <a:t>Therapeutic</a:t>
            </a:r>
          </a:p>
          <a:p>
            <a:pPr algn="ctr"/>
            <a:r>
              <a:rPr lang="en-GB" dirty="0"/>
              <a:t>Play Practitioner</a:t>
            </a:r>
          </a:p>
        </p:txBody>
      </p:sp>
      <p:pic>
        <p:nvPicPr>
          <p:cNvPr id="6" name="Picture 5" descr="A close-up of a person smiling&#10;&#10;AI-generated content may be incorrect.">
            <a:extLst>
              <a:ext uri="{FF2B5EF4-FFF2-40B4-BE49-F238E27FC236}">
                <a16:creationId xmlns:a16="http://schemas.microsoft.com/office/drawing/2014/main" id="{4F4D4A07-992C-4E8A-BF71-2E5A9C12D0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5281" y="2992193"/>
            <a:ext cx="1214377" cy="1439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A person with long black hair&#10;&#10;AI-generated content may be incorrect.">
            <a:extLst>
              <a:ext uri="{FF2B5EF4-FFF2-40B4-BE49-F238E27FC236}">
                <a16:creationId xmlns:a16="http://schemas.microsoft.com/office/drawing/2014/main" id="{FE5ABBB5-324B-6650-653D-17EF02A354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7148" y="2992193"/>
            <a:ext cx="1164131" cy="14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A person with glasses and a beard&#10;&#10;AI-generated content may be incorrect.">
            <a:extLst>
              <a:ext uri="{FF2B5EF4-FFF2-40B4-BE49-F238E27FC236}">
                <a16:creationId xmlns:a16="http://schemas.microsoft.com/office/drawing/2014/main" id="{32DF099C-88DE-C2BA-C7F7-6CC2C47D4D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5024" y="2978392"/>
            <a:ext cx="997157" cy="1453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1308649B-B5E8-2E49-1B3A-49B225692AB0}"/>
              </a:ext>
            </a:extLst>
          </p:cNvPr>
          <p:cNvSpPr txBox="1"/>
          <p:nvPr/>
        </p:nvSpPr>
        <p:spPr>
          <a:xfrm>
            <a:off x="6892109" y="4590446"/>
            <a:ext cx="1592219" cy="1477328"/>
          </a:xfrm>
          <a:prstGeom prst="rect">
            <a:avLst/>
          </a:prstGeom>
          <a:noFill/>
        </p:spPr>
        <p:txBody>
          <a:bodyPr wrap="square" rtlCol="0">
            <a:spAutoFit/>
          </a:bodyPr>
          <a:lstStyle/>
          <a:p>
            <a:pPr algn="ctr"/>
            <a:r>
              <a:rPr lang="en-GB" b="1" dirty="0"/>
              <a:t>Schmize Badger</a:t>
            </a:r>
          </a:p>
          <a:p>
            <a:pPr algn="ctr"/>
            <a:r>
              <a:rPr lang="en-GB" dirty="0"/>
              <a:t>Senior Lead for Learner Welfare</a:t>
            </a:r>
          </a:p>
        </p:txBody>
      </p:sp>
      <p:sp>
        <p:nvSpPr>
          <p:cNvPr id="16" name="TextBox 15">
            <a:extLst>
              <a:ext uri="{FF2B5EF4-FFF2-40B4-BE49-F238E27FC236}">
                <a16:creationId xmlns:a16="http://schemas.microsoft.com/office/drawing/2014/main" id="{F5C590D7-5F81-0EF7-27D8-8081AEF6093E}"/>
              </a:ext>
            </a:extLst>
          </p:cNvPr>
          <p:cNvSpPr txBox="1"/>
          <p:nvPr/>
        </p:nvSpPr>
        <p:spPr>
          <a:xfrm>
            <a:off x="8577492" y="4590446"/>
            <a:ext cx="1592219" cy="1200329"/>
          </a:xfrm>
          <a:prstGeom prst="rect">
            <a:avLst/>
          </a:prstGeom>
          <a:noFill/>
        </p:spPr>
        <p:txBody>
          <a:bodyPr wrap="square" rtlCol="0">
            <a:spAutoFit/>
          </a:bodyPr>
          <a:lstStyle/>
          <a:p>
            <a:pPr algn="ctr"/>
            <a:r>
              <a:rPr lang="en-GB" b="1" dirty="0"/>
              <a:t>Simon Clay </a:t>
            </a:r>
            <a:r>
              <a:rPr lang="en-GB" dirty="0"/>
              <a:t>Senior Lead for Learner Engagement</a:t>
            </a:r>
          </a:p>
        </p:txBody>
      </p:sp>
    </p:spTree>
    <p:extLst>
      <p:ext uri="{BB962C8B-B14F-4D97-AF65-F5344CB8AC3E}">
        <p14:creationId xmlns:p14="http://schemas.microsoft.com/office/powerpoint/2010/main" val="208006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87593-A113-4D6A-F62B-48B715E8F086}"/>
              </a:ext>
            </a:extLst>
          </p:cNvPr>
          <p:cNvSpPr>
            <a:spLocks noGrp="1"/>
          </p:cNvSpPr>
          <p:nvPr>
            <p:ph type="title"/>
          </p:nvPr>
        </p:nvSpPr>
        <p:spPr>
          <a:xfrm>
            <a:off x="5536734" y="609600"/>
            <a:ext cx="3737268" cy="1320800"/>
          </a:xfrm>
        </p:spPr>
        <p:txBody>
          <a:bodyPr>
            <a:normAutofit/>
          </a:bodyPr>
          <a:lstStyle/>
          <a:p>
            <a:r>
              <a:rPr lang="en-GB" b="1" dirty="0"/>
              <a:t>Get in Touch</a:t>
            </a:r>
          </a:p>
        </p:txBody>
      </p:sp>
      <p:sp>
        <p:nvSpPr>
          <p:cNvPr id="3" name="Content Placeholder 2">
            <a:extLst>
              <a:ext uri="{FF2B5EF4-FFF2-40B4-BE49-F238E27FC236}">
                <a16:creationId xmlns:a16="http://schemas.microsoft.com/office/drawing/2014/main" id="{F72F5025-C7AA-17A7-74E0-51630280AF91}"/>
              </a:ext>
            </a:extLst>
          </p:cNvPr>
          <p:cNvSpPr>
            <a:spLocks noGrp="1"/>
          </p:cNvSpPr>
          <p:nvPr>
            <p:ph idx="1"/>
          </p:nvPr>
        </p:nvSpPr>
        <p:spPr>
          <a:xfrm>
            <a:off x="5290511" y="1617664"/>
            <a:ext cx="4739314" cy="4849811"/>
          </a:xfrm>
        </p:spPr>
        <p:txBody>
          <a:bodyPr>
            <a:normAutofit/>
          </a:bodyPr>
          <a:lstStyle/>
          <a:p>
            <a:pPr>
              <a:lnSpc>
                <a:spcPct val="90000"/>
              </a:lnSpc>
            </a:pPr>
            <a:r>
              <a:rPr lang="en-GB" sz="1400" dirty="0"/>
              <a:t>Our dedicated teaching and teaching support staff ensure that learning is engaging, challenging, interactive (and fun!) whilst our team of site and administration staff ensure that school is safe, information that we share is up to date and that communication is paramount.</a:t>
            </a:r>
          </a:p>
          <a:p>
            <a:pPr>
              <a:lnSpc>
                <a:spcPct val="90000"/>
              </a:lnSpc>
            </a:pPr>
            <a:r>
              <a:rPr lang="en-GB" sz="1400" dirty="0"/>
              <a:t>If you have any questions, please get in touch </a:t>
            </a:r>
          </a:p>
          <a:p>
            <a:pPr marL="0" indent="0">
              <a:lnSpc>
                <a:spcPct val="90000"/>
              </a:lnSpc>
              <a:buNone/>
            </a:pPr>
            <a:r>
              <a:rPr lang="en-GB" sz="1400" dirty="0"/>
              <a:t>	e-mail </a:t>
            </a:r>
            <a:r>
              <a:rPr lang="en-GB" sz="1400" dirty="0">
                <a:hlinkClick r:id="rId2"/>
              </a:rPr>
              <a:t>admin@wdl.mmat.co.uk</a:t>
            </a:r>
            <a:endParaRPr lang="en-GB" sz="1400" dirty="0"/>
          </a:p>
          <a:p>
            <a:pPr marL="0" indent="0">
              <a:lnSpc>
                <a:spcPct val="90000"/>
              </a:lnSpc>
              <a:buNone/>
            </a:pPr>
            <a:r>
              <a:rPr lang="en-GB" sz="1400" dirty="0"/>
              <a:t>	Phone: 01939 232372</a:t>
            </a:r>
          </a:p>
          <a:p>
            <a:pPr marL="0" indent="0">
              <a:lnSpc>
                <a:spcPct val="90000"/>
              </a:lnSpc>
              <a:buNone/>
            </a:pPr>
            <a:r>
              <a:rPr lang="en-GB" sz="1400" dirty="0"/>
              <a:t>	Website: </a:t>
            </a:r>
            <a:r>
              <a:rPr lang="en-GB" sz="1400" dirty="0">
                <a:hlinkClick r:id="rId3"/>
              </a:rPr>
              <a:t>www.woodlands.school</a:t>
            </a:r>
            <a:endParaRPr lang="en-GB" sz="1400" dirty="0"/>
          </a:p>
          <a:p>
            <a:pPr marL="0" indent="0">
              <a:lnSpc>
                <a:spcPct val="90000"/>
              </a:lnSpc>
              <a:buNone/>
            </a:pPr>
            <a:r>
              <a:rPr lang="en-GB" sz="1400" dirty="0"/>
              <a:t>	Follow us on Facebook:</a:t>
            </a:r>
          </a:p>
          <a:p>
            <a:pPr marL="0" indent="0">
              <a:lnSpc>
                <a:spcPct val="90000"/>
              </a:lnSpc>
              <a:buNone/>
            </a:pPr>
            <a:r>
              <a:rPr lang="en-GB" sz="1400" dirty="0"/>
              <a:t>	</a:t>
            </a:r>
            <a:r>
              <a:rPr lang="en-GB" sz="1400" dirty="0">
                <a:hlinkClick r:id="rId4"/>
              </a:rPr>
              <a:t>https://www.facebook.com/WoodlandsShropshire/</a:t>
            </a:r>
            <a:endParaRPr lang="en-GB" sz="1400" dirty="0"/>
          </a:p>
          <a:p>
            <a:pPr>
              <a:lnSpc>
                <a:spcPct val="90000"/>
              </a:lnSpc>
            </a:pPr>
            <a:r>
              <a:rPr lang="en-GB" sz="1400" dirty="0"/>
              <a:t>	For SEND Administration or Admissions </a:t>
            </a:r>
          </a:p>
          <a:p>
            <a:pPr marL="0" indent="0">
              <a:lnSpc>
                <a:spcPct val="90000"/>
              </a:lnSpc>
              <a:buNone/>
            </a:pPr>
            <a:r>
              <a:rPr lang="en-GB" sz="1400" dirty="0"/>
              <a:t>	please e-mail Rachel Bates</a:t>
            </a:r>
          </a:p>
          <a:p>
            <a:pPr marL="0" indent="0">
              <a:lnSpc>
                <a:spcPct val="90000"/>
              </a:lnSpc>
              <a:buNone/>
            </a:pPr>
            <a:r>
              <a:rPr lang="en-GB" sz="1400" dirty="0"/>
              <a:t>	</a:t>
            </a:r>
            <a:r>
              <a:rPr lang="en-GB" sz="1400" dirty="0">
                <a:hlinkClick r:id="rId5"/>
              </a:rPr>
              <a:t>rachel.bates@wdl.mmat.co.uk</a:t>
            </a:r>
            <a:endParaRPr lang="en-GB" sz="1400" dirty="0"/>
          </a:p>
          <a:p>
            <a:pPr marL="0" indent="0">
              <a:lnSpc>
                <a:spcPct val="90000"/>
              </a:lnSpc>
              <a:buNone/>
            </a:pPr>
            <a:endParaRPr lang="en-GB" sz="1100" dirty="0"/>
          </a:p>
          <a:p>
            <a:pPr marL="0" indent="0">
              <a:lnSpc>
                <a:spcPct val="90000"/>
              </a:lnSpc>
              <a:buNone/>
            </a:pPr>
            <a:endParaRPr lang="en-GB" sz="1100" dirty="0"/>
          </a:p>
          <a:p>
            <a:pPr marL="0" indent="0">
              <a:lnSpc>
                <a:spcPct val="90000"/>
              </a:lnSpc>
              <a:buNone/>
            </a:pPr>
            <a:endParaRPr lang="en-GB" sz="1100" dirty="0"/>
          </a:p>
        </p:txBody>
      </p:sp>
      <p:pic>
        <p:nvPicPr>
          <p:cNvPr id="9" name="Picture 8" descr="A person and a child sitting at a table&#10;&#10;Description automatically generated">
            <a:extLst>
              <a:ext uri="{FF2B5EF4-FFF2-40B4-BE49-F238E27FC236}">
                <a16:creationId xmlns:a16="http://schemas.microsoft.com/office/drawing/2014/main" id="{C29A4697-23CC-26BA-BF22-A75BEDFBEE7E}"/>
              </a:ext>
            </a:extLst>
          </p:cNvPr>
          <p:cNvPicPr>
            <a:picLocks noChangeAspect="1"/>
          </p:cNvPicPr>
          <p:nvPr/>
        </p:nvPicPr>
        <p:blipFill>
          <a:blip r:embed="rId6">
            <a:extLst>
              <a:ext uri="{28A0092B-C50C-407E-A947-70E740481C1C}">
                <a14:useLocalDpi xmlns:a14="http://schemas.microsoft.com/office/drawing/2010/main" val="0"/>
              </a:ext>
            </a:extLst>
          </a:blip>
          <a:srcRect l="30575" r="16915"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4" name="Isosceles Triangle 1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614070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6" name="Rectangle 15">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Isosceles Triangle 25">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 name="Isosceles Triangle 29">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2" name="Freeform: Shape 31">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BD8E1BF-710C-CA60-A923-FEFC66C4FF3E}"/>
              </a:ext>
            </a:extLst>
          </p:cNvPr>
          <p:cNvSpPr>
            <a:spLocks noGrp="1"/>
          </p:cNvSpPr>
          <p:nvPr>
            <p:ph type="title"/>
          </p:nvPr>
        </p:nvSpPr>
        <p:spPr>
          <a:xfrm>
            <a:off x="7181723" y="609600"/>
            <a:ext cx="4512989" cy="2227730"/>
          </a:xfrm>
        </p:spPr>
        <p:txBody>
          <a:bodyPr anchor="ctr">
            <a:normAutofit/>
          </a:bodyPr>
          <a:lstStyle/>
          <a:p>
            <a:r>
              <a:rPr lang="en-GB" dirty="0">
                <a:solidFill>
                  <a:srgbClr val="FFFFFF"/>
                </a:solidFill>
                <a:latin typeface="Aptos" panose="020B0004020202020204" pitchFamily="34" charset="0"/>
              </a:rPr>
              <a:t>We cannot wait to see you at Woodlands</a:t>
            </a:r>
          </a:p>
        </p:txBody>
      </p:sp>
      <p:pic>
        <p:nvPicPr>
          <p:cNvPr id="6" name="Picture 5" descr="A person giving a high five to a child&#10;&#10;Description automatically generated">
            <a:extLst>
              <a:ext uri="{FF2B5EF4-FFF2-40B4-BE49-F238E27FC236}">
                <a16:creationId xmlns:a16="http://schemas.microsoft.com/office/drawing/2014/main" id="{10C826C4-7555-3DB0-4DA8-222FB0778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251" y="2186252"/>
            <a:ext cx="3856774" cy="25743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ontent Placeholder 2">
            <a:extLst>
              <a:ext uri="{FF2B5EF4-FFF2-40B4-BE49-F238E27FC236}">
                <a16:creationId xmlns:a16="http://schemas.microsoft.com/office/drawing/2014/main" id="{4BBD74C6-EB39-C7F8-7EF2-0A169C5E6ACA}"/>
              </a:ext>
            </a:extLst>
          </p:cNvPr>
          <p:cNvSpPr>
            <a:spLocks noGrp="1"/>
          </p:cNvSpPr>
          <p:nvPr>
            <p:ph idx="1"/>
          </p:nvPr>
        </p:nvSpPr>
        <p:spPr>
          <a:xfrm>
            <a:off x="7181725" y="2837329"/>
            <a:ext cx="4512988" cy="3317938"/>
          </a:xfrm>
        </p:spPr>
        <p:txBody>
          <a:bodyPr anchor="t">
            <a:normAutofit/>
          </a:bodyPr>
          <a:lstStyle/>
          <a:p>
            <a:r>
              <a:rPr lang="en-GB" dirty="0">
                <a:solidFill>
                  <a:srgbClr val="FFFFFF"/>
                </a:solidFill>
                <a:latin typeface="Aptos" panose="020B0004020202020204" pitchFamily="34" charset="0"/>
              </a:rPr>
              <a:t>The transition to Woodlands is an exciting time, full of challenges and experiences for parents and learners. Here at Woodlands, we are committed to ensuring that learners feel ready to meet the challenges in order to feel happy and be successful. </a:t>
            </a:r>
          </a:p>
        </p:txBody>
      </p:sp>
    </p:spTree>
    <p:extLst>
      <p:ext uri="{BB962C8B-B14F-4D97-AF65-F5344CB8AC3E}">
        <p14:creationId xmlns:p14="http://schemas.microsoft.com/office/powerpoint/2010/main" val="4207826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erson with short blonde hair&#10;&#10;Description automatically generated">
            <a:extLst>
              <a:ext uri="{FF2B5EF4-FFF2-40B4-BE49-F238E27FC236}">
                <a16:creationId xmlns:a16="http://schemas.microsoft.com/office/drawing/2014/main" id="{DEDA58C9-0EA2-AA46-27E4-FCFBA8DBDE95}"/>
              </a:ext>
            </a:extLst>
          </p:cNvPr>
          <p:cNvPicPr>
            <a:picLocks noChangeAspect="1"/>
          </p:cNvPicPr>
          <p:nvPr/>
        </p:nvPicPr>
        <p:blipFill>
          <a:blip r:embed="rId2">
            <a:extLst>
              <a:ext uri="{28A0092B-C50C-407E-A947-70E740481C1C}">
                <a14:useLocalDpi xmlns:a14="http://schemas.microsoft.com/office/drawing/2010/main" val="0"/>
              </a:ext>
            </a:extLst>
          </a:blip>
          <a:srcRect r="2" b="32383"/>
          <a:stretch/>
        </p:blipFill>
        <p:spPr>
          <a:xfrm>
            <a:off x="341217" y="-1"/>
            <a:ext cx="4551305" cy="34290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Title 1">
            <a:extLst>
              <a:ext uri="{FF2B5EF4-FFF2-40B4-BE49-F238E27FC236}">
                <a16:creationId xmlns:a16="http://schemas.microsoft.com/office/drawing/2014/main" id="{0E0D0F72-4652-208F-3DF5-2A17094A7AD0}"/>
              </a:ext>
            </a:extLst>
          </p:cNvPr>
          <p:cNvSpPr>
            <a:spLocks noGrp="1"/>
          </p:cNvSpPr>
          <p:nvPr>
            <p:ph type="title"/>
          </p:nvPr>
        </p:nvSpPr>
        <p:spPr>
          <a:xfrm>
            <a:off x="4159225" y="609600"/>
            <a:ext cx="5114776" cy="1320800"/>
          </a:xfrm>
        </p:spPr>
        <p:txBody>
          <a:bodyPr>
            <a:normAutofit/>
          </a:bodyPr>
          <a:lstStyle/>
          <a:p>
            <a:r>
              <a:rPr lang="en-GB" dirty="0">
                <a:latin typeface="Aptos" panose="020B0004020202020204" pitchFamily="34" charset="0"/>
              </a:rPr>
              <a:t>At Woodlands</a:t>
            </a:r>
          </a:p>
        </p:txBody>
      </p:sp>
      <p:cxnSp>
        <p:nvCxnSpPr>
          <p:cNvPr id="15" name="Straight Connector 14">
            <a:extLst>
              <a:ext uri="{FF2B5EF4-FFF2-40B4-BE49-F238E27FC236}">
                <a16:creationId xmlns:a16="http://schemas.microsoft.com/office/drawing/2014/main" id="{B31FD3CE-CE0A-4FD9-967C-4D340CA378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28999"/>
            <a:ext cx="32511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Isosceles Triangle 30">
            <a:extLst>
              <a:ext uri="{FF2B5EF4-FFF2-40B4-BE49-F238E27FC236}">
                <a16:creationId xmlns:a16="http://schemas.microsoft.com/office/drawing/2014/main" id="{0663EB55-934F-42EF-80DE-098647DE7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Content Placeholder 2">
            <a:extLst>
              <a:ext uri="{FF2B5EF4-FFF2-40B4-BE49-F238E27FC236}">
                <a16:creationId xmlns:a16="http://schemas.microsoft.com/office/drawing/2014/main" id="{6E036F2D-2888-6A3E-B565-7843D0DC07DC}"/>
              </a:ext>
            </a:extLst>
          </p:cNvPr>
          <p:cNvSpPr>
            <a:spLocks noGrp="1"/>
          </p:cNvSpPr>
          <p:nvPr>
            <p:ph idx="1"/>
          </p:nvPr>
        </p:nvSpPr>
        <p:spPr>
          <a:xfrm>
            <a:off x="4159225" y="2160589"/>
            <a:ext cx="5114776" cy="3880773"/>
          </a:xfrm>
        </p:spPr>
        <p:txBody>
          <a:bodyPr>
            <a:normAutofit/>
          </a:bodyPr>
          <a:lstStyle/>
          <a:p>
            <a:r>
              <a:rPr lang="en-GB" dirty="0">
                <a:latin typeface="Aptos" panose="020B0004020202020204" pitchFamily="34" charset="0"/>
              </a:rPr>
              <a:t>Learning for Life support team are available to support you, and school staff are always available for you with your transition into school.</a:t>
            </a:r>
          </a:p>
          <a:p>
            <a:r>
              <a:rPr lang="en-GB" dirty="0">
                <a:latin typeface="Aptos" panose="020B0004020202020204" pitchFamily="34" charset="0"/>
              </a:rPr>
              <a:t>We will help you develop the skills you need to be able to achieve your EHCP outcomes and aspirations.</a:t>
            </a:r>
          </a:p>
          <a:p>
            <a:r>
              <a:rPr lang="en-GB" dirty="0">
                <a:latin typeface="Aptos" panose="020B0004020202020204" pitchFamily="34" charset="0"/>
              </a:rPr>
              <a:t>Build relationships and trust so that you feel safe.</a:t>
            </a:r>
          </a:p>
          <a:p>
            <a:r>
              <a:rPr lang="en-GB" dirty="0">
                <a:latin typeface="Aptos" panose="020B0004020202020204" pitchFamily="34" charset="0"/>
              </a:rPr>
              <a:t>Reduce any anxieties you may have.</a:t>
            </a:r>
          </a:p>
          <a:p>
            <a:r>
              <a:rPr lang="en-GB" dirty="0">
                <a:latin typeface="Aptos" panose="020B0004020202020204" pitchFamily="34" charset="0"/>
              </a:rPr>
              <a:t>Develop your confidence as a learner.</a:t>
            </a:r>
          </a:p>
        </p:txBody>
      </p:sp>
      <p:sp>
        <p:nvSpPr>
          <p:cNvPr id="11" name="Rectangle 10">
            <a:extLst>
              <a:ext uri="{FF2B5EF4-FFF2-40B4-BE49-F238E27FC236}">
                <a16:creationId xmlns:a16="http://schemas.microsoft.com/office/drawing/2014/main" id="{5BBA853C-234C-4C7D-3DBA-0ECB802649A1}"/>
              </a:ext>
            </a:extLst>
          </p:cNvPr>
          <p:cNvSpPr/>
          <p:nvPr/>
        </p:nvSpPr>
        <p:spPr>
          <a:xfrm>
            <a:off x="109300" y="286434"/>
            <a:ext cx="1466594"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Aptos" panose="020B0004020202020204" pitchFamily="34" charset="0"/>
              </a:rPr>
              <a:t>Sarah</a:t>
            </a:r>
          </a:p>
        </p:txBody>
      </p:sp>
      <p:sp>
        <p:nvSpPr>
          <p:cNvPr id="4" name="Rectangle 3">
            <a:extLst>
              <a:ext uri="{FF2B5EF4-FFF2-40B4-BE49-F238E27FC236}">
                <a16:creationId xmlns:a16="http://schemas.microsoft.com/office/drawing/2014/main" id="{B075DFF6-F915-7C33-D6BE-9EC90D188307}"/>
              </a:ext>
            </a:extLst>
          </p:cNvPr>
          <p:cNvSpPr/>
          <p:nvPr/>
        </p:nvSpPr>
        <p:spPr>
          <a:xfrm>
            <a:off x="842597" y="3179878"/>
            <a:ext cx="2740575" cy="46166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Aptos" panose="020B0004020202020204" pitchFamily="34" charset="0"/>
              </a:rPr>
              <a:t>Director of SEND</a:t>
            </a:r>
          </a:p>
        </p:txBody>
      </p:sp>
    </p:spTree>
    <p:extLst>
      <p:ext uri="{BB962C8B-B14F-4D97-AF65-F5344CB8AC3E}">
        <p14:creationId xmlns:p14="http://schemas.microsoft.com/office/powerpoint/2010/main" val="1572929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7AFB4-653C-3DE7-B364-4F7F3152DB17}"/>
              </a:ext>
            </a:extLst>
          </p:cNvPr>
          <p:cNvSpPr>
            <a:spLocks noGrp="1"/>
          </p:cNvSpPr>
          <p:nvPr>
            <p:ph type="title"/>
          </p:nvPr>
        </p:nvSpPr>
        <p:spPr>
          <a:xfrm>
            <a:off x="4056462" y="609600"/>
            <a:ext cx="5217540" cy="1320800"/>
          </a:xfrm>
        </p:spPr>
        <p:txBody>
          <a:bodyPr>
            <a:normAutofit/>
          </a:bodyPr>
          <a:lstStyle/>
          <a:p>
            <a:r>
              <a:rPr lang="en-GB" dirty="0">
                <a:latin typeface="Aptos" panose="020B0004020202020204" pitchFamily="34" charset="0"/>
              </a:rPr>
              <a:t>Uniform</a:t>
            </a:r>
          </a:p>
        </p:txBody>
      </p:sp>
      <p:pic>
        <p:nvPicPr>
          <p:cNvPr id="23" name="Picture 22" descr="A green sweatshirt with a logo on it&#10;&#10;Description automatically generated">
            <a:extLst>
              <a:ext uri="{FF2B5EF4-FFF2-40B4-BE49-F238E27FC236}">
                <a16:creationId xmlns:a16="http://schemas.microsoft.com/office/drawing/2014/main" id="{48A52163-4C26-57C1-C779-AC6039A77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723" y="609600"/>
            <a:ext cx="2601747" cy="2601747"/>
          </a:xfrm>
          <a:prstGeom prst="rect">
            <a:avLst/>
          </a:prstGeom>
        </p:spPr>
      </p:pic>
      <p:sp>
        <p:nvSpPr>
          <p:cNvPr id="3" name="Content Placeholder 2">
            <a:extLst>
              <a:ext uri="{FF2B5EF4-FFF2-40B4-BE49-F238E27FC236}">
                <a16:creationId xmlns:a16="http://schemas.microsoft.com/office/drawing/2014/main" id="{269E0FD0-DCC4-1B1B-46C3-A5687FC54F9C}"/>
              </a:ext>
            </a:extLst>
          </p:cNvPr>
          <p:cNvSpPr>
            <a:spLocks noGrp="1"/>
          </p:cNvSpPr>
          <p:nvPr>
            <p:ph idx="1"/>
          </p:nvPr>
        </p:nvSpPr>
        <p:spPr>
          <a:xfrm>
            <a:off x="4056462" y="2160589"/>
            <a:ext cx="5217539" cy="3880773"/>
          </a:xfrm>
        </p:spPr>
        <p:txBody>
          <a:bodyPr>
            <a:normAutofit/>
          </a:bodyPr>
          <a:lstStyle/>
          <a:p>
            <a:pPr>
              <a:lnSpc>
                <a:spcPct val="90000"/>
              </a:lnSpc>
            </a:pPr>
            <a:r>
              <a:rPr lang="en-GB" sz="1700" dirty="0">
                <a:latin typeface="Aptos" panose="020B0004020202020204" pitchFamily="34" charset="0"/>
              </a:rPr>
              <a:t>School uniform is a significant part of school life because it plays an important role in promoting a sense of pride, self-confidence and a feeling of belonging. All these factors positively contribute to pupils’ overall wellbeing.</a:t>
            </a:r>
          </a:p>
          <a:p>
            <a:pPr>
              <a:lnSpc>
                <a:spcPct val="90000"/>
              </a:lnSpc>
            </a:pPr>
            <a:r>
              <a:rPr lang="en-GB" sz="1700" dirty="0">
                <a:latin typeface="Aptos" panose="020B0004020202020204" pitchFamily="34" charset="0"/>
              </a:rPr>
              <a:t>Our uniform compromises of optional extras to account for any sensory needs learners may have.</a:t>
            </a:r>
          </a:p>
          <a:p>
            <a:pPr>
              <a:lnSpc>
                <a:spcPct val="90000"/>
              </a:lnSpc>
            </a:pPr>
            <a:r>
              <a:rPr lang="en-GB" sz="1700" dirty="0">
                <a:latin typeface="Aptos" panose="020B0004020202020204" pitchFamily="34" charset="0"/>
              </a:rPr>
              <a:t>All learners receive their first Woodlands Green Sweatshirt and Woodlands White Polo T-Shirt from the school. All other uniform can be purchased from our supplier School Shop Direct</a:t>
            </a:r>
          </a:p>
          <a:p>
            <a:pPr>
              <a:lnSpc>
                <a:spcPct val="90000"/>
              </a:lnSpc>
            </a:pPr>
            <a:r>
              <a:rPr lang="en-GB" sz="1700" dirty="0">
                <a:hlinkClick r:id="rId4"/>
              </a:rPr>
              <a:t>http://schoolshopdirect.co.uk/</a:t>
            </a:r>
            <a:endParaRPr lang="en-GB" sz="1700" dirty="0"/>
          </a:p>
          <a:p>
            <a:pPr>
              <a:lnSpc>
                <a:spcPct val="90000"/>
              </a:lnSpc>
            </a:pPr>
            <a:endParaRPr lang="en-GB" sz="1700" dirty="0"/>
          </a:p>
        </p:txBody>
      </p:sp>
      <p:pic>
        <p:nvPicPr>
          <p:cNvPr id="29" name="Picture 28" descr="A white polo shirt with a logo on it&#10;&#10;Description automatically generated">
            <a:extLst>
              <a:ext uri="{FF2B5EF4-FFF2-40B4-BE49-F238E27FC236}">
                <a16:creationId xmlns:a16="http://schemas.microsoft.com/office/drawing/2014/main" id="{AF9377C6-9C33-6263-9413-772A1DF182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427" y="3439020"/>
            <a:ext cx="2602341" cy="2602341"/>
          </a:xfrm>
          <a:prstGeom prst="rect">
            <a:avLst/>
          </a:prstGeom>
        </p:spPr>
      </p:pic>
      <p:sp>
        <p:nvSpPr>
          <p:cNvPr id="4" name="AutoShape 2">
            <a:extLst>
              <a:ext uri="{FF2B5EF4-FFF2-40B4-BE49-F238E27FC236}">
                <a16:creationId xmlns:a16="http://schemas.microsoft.com/office/drawing/2014/main" id="{B22DDCDE-759B-38DD-8596-618E85650CC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a:extLst>
              <a:ext uri="{FF2B5EF4-FFF2-40B4-BE49-F238E27FC236}">
                <a16:creationId xmlns:a16="http://schemas.microsoft.com/office/drawing/2014/main" id="{8327D65C-45FD-4BC4-DC7C-0267BD0EA4B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a:extLst>
              <a:ext uri="{FF2B5EF4-FFF2-40B4-BE49-F238E27FC236}">
                <a16:creationId xmlns:a16="http://schemas.microsoft.com/office/drawing/2014/main" id="{C3AE7666-53BB-EEC1-A437-00954147411E}"/>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304442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506F4-937A-052E-4DAD-49050348228B}"/>
              </a:ext>
            </a:extLst>
          </p:cNvPr>
          <p:cNvSpPr>
            <a:spLocks noGrp="1"/>
          </p:cNvSpPr>
          <p:nvPr>
            <p:ph type="title"/>
          </p:nvPr>
        </p:nvSpPr>
        <p:spPr>
          <a:xfrm>
            <a:off x="675065" y="609600"/>
            <a:ext cx="2930518" cy="1320800"/>
          </a:xfrm>
        </p:spPr>
        <p:txBody>
          <a:bodyPr anchor="ctr">
            <a:normAutofit/>
          </a:bodyPr>
          <a:lstStyle/>
          <a:p>
            <a:r>
              <a:rPr lang="en-GB" dirty="0">
                <a:latin typeface="Aptos" panose="020B0004020202020204" pitchFamily="34" charset="0"/>
              </a:rPr>
              <a:t>Optional Extras</a:t>
            </a:r>
          </a:p>
        </p:txBody>
      </p:sp>
      <p:sp>
        <p:nvSpPr>
          <p:cNvPr id="3" name="Content Placeholder 2">
            <a:extLst>
              <a:ext uri="{FF2B5EF4-FFF2-40B4-BE49-F238E27FC236}">
                <a16:creationId xmlns:a16="http://schemas.microsoft.com/office/drawing/2014/main" id="{CB60F181-2D5B-01A4-F947-B6E35E54697D}"/>
              </a:ext>
            </a:extLst>
          </p:cNvPr>
          <p:cNvSpPr>
            <a:spLocks noGrp="1"/>
          </p:cNvSpPr>
          <p:nvPr>
            <p:ph idx="1"/>
          </p:nvPr>
        </p:nvSpPr>
        <p:spPr>
          <a:xfrm>
            <a:off x="671361" y="2160589"/>
            <a:ext cx="2930517" cy="3880773"/>
          </a:xfrm>
        </p:spPr>
        <p:txBody>
          <a:bodyPr>
            <a:normAutofit/>
          </a:bodyPr>
          <a:lstStyle/>
          <a:p>
            <a:r>
              <a:rPr lang="en-GB" dirty="0">
                <a:latin typeface="Aptos" panose="020B0004020202020204" pitchFamily="34" charset="0"/>
              </a:rPr>
              <a:t>Some learners like our Mid-layer with long sleeves and partial zip instead of a sweatshirt.</a:t>
            </a:r>
          </a:p>
          <a:p>
            <a:r>
              <a:rPr lang="en-GB" dirty="0">
                <a:latin typeface="Aptos" panose="020B0004020202020204" pitchFamily="34" charset="0"/>
              </a:rPr>
              <a:t>You may prefer our black hoodie, learners like having the hood on their jumper. </a:t>
            </a:r>
          </a:p>
        </p:txBody>
      </p:sp>
      <p:pic>
        <p:nvPicPr>
          <p:cNvPr id="21" name="Picture 20" descr="A black jacket with green and black sleeves&#10;&#10;Description automatically generated with medium confidence">
            <a:extLst>
              <a:ext uri="{FF2B5EF4-FFF2-40B4-BE49-F238E27FC236}">
                <a16:creationId xmlns:a16="http://schemas.microsoft.com/office/drawing/2014/main" id="{D5B80A43-36D1-746E-2AEB-06BBB893F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2323" y="609600"/>
            <a:ext cx="4505189" cy="2601747"/>
          </a:xfrm>
          <a:prstGeom prst="rect">
            <a:avLst/>
          </a:prstGeom>
        </p:spPr>
      </p:pic>
      <p:pic>
        <p:nvPicPr>
          <p:cNvPr id="7" name="Picture 6" descr="A black sweatshirt with a logo on it&#10;&#10;Description automatically generated">
            <a:extLst>
              <a:ext uri="{FF2B5EF4-FFF2-40B4-BE49-F238E27FC236}">
                <a16:creationId xmlns:a16="http://schemas.microsoft.com/office/drawing/2014/main" id="{8290B9C3-4986-ECE1-ED30-6AE62AD30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346" y="3439020"/>
            <a:ext cx="2545146" cy="2602341"/>
          </a:xfrm>
          <a:prstGeom prst="rect">
            <a:avLst/>
          </a:prstGeom>
        </p:spPr>
      </p:pic>
    </p:spTree>
    <p:extLst>
      <p:ext uri="{BB962C8B-B14F-4D97-AF65-F5344CB8AC3E}">
        <p14:creationId xmlns:p14="http://schemas.microsoft.com/office/powerpoint/2010/main" val="3517756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F6CA5-4BE7-C90B-171E-741591A411DA}"/>
              </a:ext>
            </a:extLst>
          </p:cNvPr>
          <p:cNvSpPr>
            <a:spLocks noGrp="1"/>
          </p:cNvSpPr>
          <p:nvPr>
            <p:ph type="title"/>
          </p:nvPr>
        </p:nvSpPr>
        <p:spPr>
          <a:xfrm>
            <a:off x="677334" y="609600"/>
            <a:ext cx="8596667" cy="1320800"/>
          </a:xfrm>
        </p:spPr>
        <p:txBody>
          <a:bodyPr>
            <a:normAutofit/>
          </a:bodyPr>
          <a:lstStyle/>
          <a:p>
            <a:r>
              <a:rPr lang="en-GB" dirty="0">
                <a:latin typeface="Aptos" panose="020B0004020202020204" pitchFamily="34" charset="0"/>
              </a:rPr>
              <a:t>What to wear with my jumper?</a:t>
            </a:r>
          </a:p>
        </p:txBody>
      </p:sp>
      <p:sp>
        <p:nvSpPr>
          <p:cNvPr id="24" name="Isosceles Triangle 8">
            <a:extLst>
              <a:ext uri="{FF2B5EF4-FFF2-40B4-BE49-F238E27FC236}">
                <a16:creationId xmlns:a16="http://schemas.microsoft.com/office/drawing/2014/main" id="{E6624966-DAD1-4B61-8FF1-DAFE1CB8F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Content Placeholder 2">
            <a:extLst>
              <a:ext uri="{FF2B5EF4-FFF2-40B4-BE49-F238E27FC236}">
                <a16:creationId xmlns:a16="http://schemas.microsoft.com/office/drawing/2014/main" id="{A1AFEC07-9A7A-9468-5226-6E84EA95BEF6}"/>
              </a:ext>
            </a:extLst>
          </p:cNvPr>
          <p:cNvSpPr>
            <a:spLocks noGrp="1"/>
          </p:cNvSpPr>
          <p:nvPr>
            <p:ph idx="1"/>
          </p:nvPr>
        </p:nvSpPr>
        <p:spPr>
          <a:xfrm>
            <a:off x="681158" y="2160589"/>
            <a:ext cx="4414801" cy="3880773"/>
          </a:xfrm>
        </p:spPr>
        <p:txBody>
          <a:bodyPr>
            <a:normAutofit/>
          </a:bodyPr>
          <a:lstStyle/>
          <a:p>
            <a:r>
              <a:rPr lang="en-GB" dirty="0">
                <a:latin typeface="Aptos" panose="020B0004020202020204" pitchFamily="34" charset="0"/>
              </a:rPr>
              <a:t>Learners can wear plain black joggers; these can be any type as long as they are plain black. There are some available on the school shop website, which learners find comfortable. </a:t>
            </a:r>
          </a:p>
          <a:p>
            <a:r>
              <a:rPr lang="en-GB" dirty="0">
                <a:latin typeface="Aptos" panose="020B0004020202020204" pitchFamily="34" charset="0"/>
              </a:rPr>
              <a:t>Learners wear sensible non-canvas, black shoes or black trainers (no logos)</a:t>
            </a:r>
          </a:p>
          <a:p>
            <a:endParaRPr lang="en-GB" dirty="0"/>
          </a:p>
        </p:txBody>
      </p:sp>
      <p:pic>
        <p:nvPicPr>
          <p:cNvPr id="19" name="Picture 18" descr="A black pants with pockets&#10;&#10;Description automatically generated">
            <a:extLst>
              <a:ext uri="{FF2B5EF4-FFF2-40B4-BE49-F238E27FC236}">
                <a16:creationId xmlns:a16="http://schemas.microsoft.com/office/drawing/2014/main" id="{C8CDF289-E2F1-AEA3-2790-65CAA9E6EF4B}"/>
              </a:ext>
            </a:extLst>
          </p:cNvPr>
          <p:cNvPicPr>
            <a:picLocks noChangeAspect="1"/>
          </p:cNvPicPr>
          <p:nvPr/>
        </p:nvPicPr>
        <p:blipFill>
          <a:blip r:embed="rId2">
            <a:extLst>
              <a:ext uri="{28A0092B-C50C-407E-A947-70E740481C1C}">
                <a14:useLocalDpi xmlns:a14="http://schemas.microsoft.com/office/drawing/2010/main" val="0"/>
              </a:ext>
            </a:extLst>
          </a:blip>
          <a:srcRect t="1622" r="-10" b="-10"/>
          <a:stretch/>
        </p:blipFill>
        <p:spPr>
          <a:xfrm>
            <a:off x="5320737" y="2158073"/>
            <a:ext cx="1896198" cy="1865440"/>
          </a:xfrm>
          <a:prstGeom prst="rect">
            <a:avLst/>
          </a:prstGeom>
        </p:spPr>
      </p:pic>
      <p:pic>
        <p:nvPicPr>
          <p:cNvPr id="5" name="Picture 4">
            <a:extLst>
              <a:ext uri="{FF2B5EF4-FFF2-40B4-BE49-F238E27FC236}">
                <a16:creationId xmlns:a16="http://schemas.microsoft.com/office/drawing/2014/main" id="{C852D577-2EF4-1FE1-D4E9-81624AE8118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816" b="89571" l="8750" r="96250">
                        <a14:foregroundMark x1="8750" y1="42331" x2="9375" y2="69325"/>
                        <a14:foregroundMark x1="90625" y1="63190" x2="88750" y2="52761"/>
                        <a14:foregroundMark x1="95625" y1="63190" x2="95625" y2="63190"/>
                        <a14:foregroundMark x1="95625" y1="62577" x2="95625" y2="62577"/>
                        <a14:foregroundMark x1="94375" y1="62577" x2="95000" y2="55215"/>
                        <a14:foregroundMark x1="96250" y1="61350" x2="94375" y2="55828"/>
                      </a14:backgroundRemoval>
                    </a14:imgEffect>
                  </a14:imgLayer>
                </a14:imgProps>
              </a:ext>
            </a:extLst>
          </a:blip>
          <a:srcRect t="3433" r="-2" b="-2"/>
          <a:stretch/>
        </p:blipFill>
        <p:spPr>
          <a:xfrm>
            <a:off x="7377802" y="2158073"/>
            <a:ext cx="1896199" cy="1865440"/>
          </a:xfrm>
          <a:prstGeom prst="rect">
            <a:avLst/>
          </a:prstGeom>
        </p:spPr>
      </p:pic>
      <p:pic>
        <p:nvPicPr>
          <p:cNvPr id="6" name="Picture 5">
            <a:extLst>
              <a:ext uri="{FF2B5EF4-FFF2-40B4-BE49-F238E27FC236}">
                <a16:creationId xmlns:a16="http://schemas.microsoft.com/office/drawing/2014/main" id="{F091ED7F-4691-1CEA-7FE9-C8B1292B86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31" b="89831" l="5584" r="95939">
                        <a14:foregroundMark x1="6091" y1="70169" x2="9137" y2="74915"/>
                        <a14:foregroundMark x1="89340" y1="55932" x2="92386" y2="72881"/>
                        <a14:foregroundMark x1="92386" y1="72881" x2="87817" y2="57627"/>
                        <a14:foregroundMark x1="94924" y1="69831" x2="95939" y2="67797"/>
                      </a14:backgroundRemoval>
                    </a14:imgEffect>
                  </a14:imgLayer>
                </a14:imgProps>
              </a:ext>
            </a:extLst>
          </a:blip>
          <a:srcRect t="19372" r="-4" b="14929"/>
          <a:stretch/>
        </p:blipFill>
        <p:spPr>
          <a:xfrm>
            <a:off x="5320737" y="4174069"/>
            <a:ext cx="1896198" cy="1865440"/>
          </a:xfrm>
          <a:prstGeom prst="rect">
            <a:avLst/>
          </a:prstGeom>
        </p:spPr>
      </p:pic>
      <p:pic>
        <p:nvPicPr>
          <p:cNvPr id="7" name="Picture 6">
            <a:extLst>
              <a:ext uri="{FF2B5EF4-FFF2-40B4-BE49-F238E27FC236}">
                <a16:creationId xmlns:a16="http://schemas.microsoft.com/office/drawing/2014/main" id="{A29B672A-645C-42F9-E626-894AE971E9F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37656" y1="80800" x2="50781" y2="83200"/>
                        <a14:backgroundMark x1="72344" y1="80800" x2="83594" y2="80400"/>
                        <a14:backgroundMark x1="70781" y1="82000" x2="68906" y2="82400"/>
                        <a14:backgroundMark x1="72031" y1="81200" x2="70469" y2="82000"/>
                        <a14:backgroundMark x1="18906" y1="82400" x2="17656" y2="81200"/>
                        <a14:backgroundMark x1="18594" y1="68400" x2="13906" y2="62000"/>
                      </a14:backgroundRemoval>
                    </a14:imgEffect>
                  </a14:imgLayer>
                </a14:imgProps>
              </a:ext>
            </a:extLst>
          </a:blip>
          <a:srcRect l="12583" r="7878" b="2"/>
          <a:stretch/>
        </p:blipFill>
        <p:spPr>
          <a:xfrm>
            <a:off x="7377802" y="4174069"/>
            <a:ext cx="1896199" cy="1865440"/>
          </a:xfrm>
          <a:prstGeom prst="rect">
            <a:avLst/>
          </a:prstGeom>
        </p:spPr>
      </p:pic>
      <p:sp>
        <p:nvSpPr>
          <p:cNvPr id="4" name="AutoShape 2" descr="Image of XL Tamar Lace Mens Trainers - Size 10 - Mens Trainers Lace Up">
            <a:extLst>
              <a:ext uri="{FF2B5EF4-FFF2-40B4-BE49-F238E27FC236}">
                <a16:creationId xmlns:a16="http://schemas.microsoft.com/office/drawing/2014/main" id="{33ED3332-94FC-719A-1E21-9E62626E1BF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703385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96FBA-DFD3-C537-84DA-F01A0BDF6386}"/>
              </a:ext>
            </a:extLst>
          </p:cNvPr>
          <p:cNvSpPr>
            <a:spLocks noGrp="1"/>
          </p:cNvSpPr>
          <p:nvPr>
            <p:ph type="title"/>
          </p:nvPr>
        </p:nvSpPr>
        <p:spPr>
          <a:xfrm>
            <a:off x="933968" y="619125"/>
            <a:ext cx="1208620" cy="1320800"/>
          </a:xfrm>
        </p:spPr>
        <p:txBody>
          <a:bodyPr anchor="ctr">
            <a:normAutofit fontScale="90000"/>
          </a:bodyPr>
          <a:lstStyle/>
          <a:p>
            <a:pPr algn="ctr"/>
            <a:br>
              <a:rPr lang="en-GB" dirty="0"/>
            </a:br>
            <a:br>
              <a:rPr lang="en-GB" dirty="0"/>
            </a:br>
            <a:br>
              <a:rPr lang="en-GB" dirty="0"/>
            </a:br>
            <a:br>
              <a:rPr lang="en-GB" dirty="0"/>
            </a:br>
            <a:r>
              <a:rPr lang="en-GB" dirty="0">
                <a:latin typeface="Aptos" panose="020B0004020202020204" pitchFamily="34" charset="0"/>
              </a:rPr>
              <a:t>PE	</a:t>
            </a:r>
            <a:r>
              <a:rPr lang="en-GB" dirty="0"/>
              <a:t>								</a:t>
            </a:r>
          </a:p>
        </p:txBody>
      </p:sp>
      <p:sp>
        <p:nvSpPr>
          <p:cNvPr id="29" name="Content Placeholder 28">
            <a:extLst>
              <a:ext uri="{FF2B5EF4-FFF2-40B4-BE49-F238E27FC236}">
                <a16:creationId xmlns:a16="http://schemas.microsoft.com/office/drawing/2014/main" id="{B2198E4C-2F3E-07DB-2871-14BD6B8A9871}"/>
              </a:ext>
            </a:extLst>
          </p:cNvPr>
          <p:cNvSpPr>
            <a:spLocks noGrp="1"/>
          </p:cNvSpPr>
          <p:nvPr>
            <p:ph idx="1"/>
          </p:nvPr>
        </p:nvSpPr>
        <p:spPr>
          <a:xfrm>
            <a:off x="677329" y="1939925"/>
            <a:ext cx="2930517" cy="3880773"/>
          </a:xfrm>
        </p:spPr>
        <p:txBody>
          <a:bodyPr>
            <a:normAutofit/>
          </a:bodyPr>
          <a:lstStyle/>
          <a:p>
            <a:r>
              <a:rPr lang="en-US" dirty="0">
                <a:latin typeface="Aptos" panose="020B0004020202020204" pitchFamily="34" charset="0"/>
              </a:rPr>
              <a:t>For PE, learners wear black PE shorts and either a black or green Woodlands PE t-shirt. </a:t>
            </a:r>
          </a:p>
          <a:p>
            <a:r>
              <a:rPr lang="en-US" dirty="0">
                <a:latin typeface="Aptos" panose="020B0004020202020204" pitchFamily="34" charset="0"/>
              </a:rPr>
              <a:t>Any pair of comfortable trainers </a:t>
            </a:r>
          </a:p>
          <a:p>
            <a:r>
              <a:rPr lang="en-US" dirty="0">
                <a:latin typeface="Aptos" panose="020B0004020202020204" pitchFamily="34" charset="0"/>
              </a:rPr>
              <a:t>We ask if your PE kit can be brought into school in a PE bag on your PE days.</a:t>
            </a:r>
          </a:p>
        </p:txBody>
      </p:sp>
      <p:pic>
        <p:nvPicPr>
          <p:cNvPr id="17" name="Picture 16" descr="A green t-shirt with a logo&#10;&#10;Description automatically generated">
            <a:extLst>
              <a:ext uri="{FF2B5EF4-FFF2-40B4-BE49-F238E27FC236}">
                <a16:creationId xmlns:a16="http://schemas.microsoft.com/office/drawing/2014/main" id="{5A0E161F-DA49-ABE0-3E88-CD285029D5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3484" y="609600"/>
            <a:ext cx="2075000" cy="2075000"/>
          </a:xfrm>
          <a:prstGeom prst="rect">
            <a:avLst/>
          </a:prstGeom>
        </p:spPr>
      </p:pic>
      <p:pic>
        <p:nvPicPr>
          <p:cNvPr id="15" name="Picture 14" descr="A black shorts on a white background&#10;&#10;Description automatically generated">
            <a:extLst>
              <a:ext uri="{FF2B5EF4-FFF2-40B4-BE49-F238E27FC236}">
                <a16:creationId xmlns:a16="http://schemas.microsoft.com/office/drawing/2014/main" id="{E63EF7A1-F06A-9302-86FF-AA1E98F78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359" y="609600"/>
            <a:ext cx="2074999" cy="2074999"/>
          </a:xfrm>
          <a:prstGeom prst="rect">
            <a:avLst/>
          </a:prstGeom>
        </p:spPr>
      </p:pic>
      <p:pic>
        <p:nvPicPr>
          <p:cNvPr id="25" name="Content Placeholder 24" descr="A black t-shirt with a logo&#10;&#10;Description automatically generated">
            <a:extLst>
              <a:ext uri="{FF2B5EF4-FFF2-40B4-BE49-F238E27FC236}">
                <a16:creationId xmlns:a16="http://schemas.microsoft.com/office/drawing/2014/main" id="{EBC9D0CE-A9ED-1937-70FC-51096D148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8018" y="2910558"/>
            <a:ext cx="3130803" cy="3130803"/>
          </a:xfrm>
          <a:prstGeom prst="rect">
            <a:avLst/>
          </a:prstGeom>
        </p:spPr>
      </p:pic>
    </p:spTree>
    <p:extLst>
      <p:ext uri="{BB962C8B-B14F-4D97-AF65-F5344CB8AC3E}">
        <p14:creationId xmlns:p14="http://schemas.microsoft.com/office/powerpoint/2010/main" val="2152300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Isosceles Triangle 15">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Isosceles Triangle 19">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1" name="Isosceles Triangle 20">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a:extLst>
              <a:ext uri="{FF2B5EF4-FFF2-40B4-BE49-F238E27FC236}">
                <a16:creationId xmlns:a16="http://schemas.microsoft.com/office/drawing/2014/main" id="{191778EE-90F7-A064-D5A9-B30511794985}"/>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dirty="0">
                <a:latin typeface="Aptos" panose="020B0004020202020204" pitchFamily="34" charset="0"/>
              </a:rPr>
              <a:t>Vision for our school…</a:t>
            </a:r>
          </a:p>
        </p:txBody>
      </p:sp>
      <p:sp>
        <p:nvSpPr>
          <p:cNvPr id="3" name="Content Placeholder 2">
            <a:extLst>
              <a:ext uri="{FF2B5EF4-FFF2-40B4-BE49-F238E27FC236}">
                <a16:creationId xmlns:a16="http://schemas.microsoft.com/office/drawing/2014/main" id="{65B28D6B-B516-CDF3-B81C-DAEFCA42C810}"/>
              </a:ext>
            </a:extLst>
          </p:cNvPr>
          <p:cNvSpPr>
            <a:spLocks/>
          </p:cNvSpPr>
          <p:nvPr/>
        </p:nvSpPr>
        <p:spPr>
          <a:xfrm>
            <a:off x="677334" y="1428751"/>
            <a:ext cx="5095841" cy="4481162"/>
          </a:xfrm>
          <a:prstGeom prst="rect">
            <a:avLst/>
          </a:prstGeom>
        </p:spPr>
        <p:txBody>
          <a:bodyPr vert="horz" lIns="91440" tIns="45720" rIns="91440" bIns="45720" rtlCol="0">
            <a:normAutofit lnSpcReduction="10000"/>
          </a:bodyPr>
          <a:lstStyle/>
          <a:p>
            <a:pPr>
              <a:lnSpc>
                <a:spcPct val="90000"/>
              </a:lnSpc>
              <a:spcBef>
                <a:spcPts val="1000"/>
              </a:spcBef>
              <a:buClr>
                <a:schemeClr val="accent1"/>
              </a:buClr>
              <a:buSzPct val="80000"/>
              <a:buFont typeface="Wingdings 3" charset="2"/>
              <a:buChar char=""/>
            </a:pPr>
            <a:endParaRPr lang="en-US" sz="1300" dirty="0">
              <a:solidFill>
                <a:schemeClr val="tx1">
                  <a:lumMod val="75000"/>
                  <a:lumOff val="25000"/>
                </a:schemeClr>
              </a:solidFill>
              <a:latin typeface="Aptos" panose="020B0004020202020204" pitchFamily="34" charset="0"/>
            </a:endParaRPr>
          </a:p>
          <a:p>
            <a:pPr>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highlight>
                  <a:srgbClr val="FFFFFF"/>
                </a:highlight>
                <a:latin typeface="Aptos" panose="020B0004020202020204" pitchFamily="34" charset="0"/>
              </a:rPr>
              <a:t>At Woodlands we see and hear every child. We build strong relationships based on respect, empathy and love and use these relationships as a base for safe and positive learning experiences. </a:t>
            </a:r>
          </a:p>
          <a:p>
            <a:pPr>
              <a:lnSpc>
                <a:spcPct val="90000"/>
              </a:lnSpc>
              <a:spcBef>
                <a:spcPts val="1000"/>
              </a:spcBef>
              <a:buClr>
                <a:schemeClr val="accent1"/>
              </a:buClr>
              <a:buSzPct val="80000"/>
              <a:buFont typeface="Wingdings 3" charset="2"/>
              <a:buChar char=""/>
            </a:pPr>
            <a:endParaRPr lang="en-US" dirty="0">
              <a:solidFill>
                <a:schemeClr val="tx1">
                  <a:lumMod val="75000"/>
                  <a:lumOff val="25000"/>
                </a:schemeClr>
              </a:solidFill>
              <a:highlight>
                <a:srgbClr val="FFFFFF"/>
              </a:highlight>
              <a:latin typeface="Aptos" panose="020B0004020202020204" pitchFamily="34" charset="0"/>
            </a:endParaRPr>
          </a:p>
          <a:p>
            <a:pPr>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highlight>
                  <a:srgbClr val="FFFFFF"/>
                </a:highlight>
                <a:latin typeface="Aptos" panose="020B0004020202020204" pitchFamily="34" charset="0"/>
              </a:rPr>
              <a:t>We provide a nurturing environment where everyone can grow and flourish. Where all learners are supported to reach their potential, to ‘Be the BEST’ and leave us fully prepared for adulthood. At Woodlands, our holistic approach supports both personal and academic progression, and our learners know that this is where they belong.</a:t>
            </a:r>
          </a:p>
          <a:p>
            <a:pPr>
              <a:lnSpc>
                <a:spcPct val="90000"/>
              </a:lnSpc>
              <a:spcBef>
                <a:spcPts val="1000"/>
              </a:spcBef>
              <a:buClr>
                <a:schemeClr val="accent1"/>
              </a:buClr>
              <a:buSzPct val="80000"/>
              <a:buFont typeface="Wingdings 3" charset="2"/>
              <a:buChar char=""/>
            </a:pPr>
            <a:endParaRPr lang="en-US" dirty="0">
              <a:solidFill>
                <a:schemeClr val="tx1">
                  <a:lumMod val="75000"/>
                  <a:lumOff val="25000"/>
                </a:schemeClr>
              </a:solidFill>
              <a:highlight>
                <a:srgbClr val="FFFFFF"/>
              </a:highlight>
              <a:latin typeface="Aptos" panose="020B0004020202020204" pitchFamily="34" charset="0"/>
            </a:endParaRPr>
          </a:p>
          <a:p>
            <a:pPr>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highlight>
                  <a:srgbClr val="FFFFFF"/>
                </a:highlight>
                <a:latin typeface="Aptos" panose="020B0004020202020204" pitchFamily="34" charset="0"/>
              </a:rPr>
              <a:t>This is The Woodlands Way.</a:t>
            </a:r>
          </a:p>
          <a:p>
            <a:pPr>
              <a:lnSpc>
                <a:spcPct val="90000"/>
              </a:lnSpc>
              <a:spcBef>
                <a:spcPts val="1000"/>
              </a:spcBef>
              <a:buClr>
                <a:schemeClr val="accent1"/>
              </a:buClr>
              <a:buSzPct val="80000"/>
              <a:buFont typeface="Wingdings 3" charset="2"/>
              <a:buChar char=""/>
            </a:pPr>
            <a:endParaRPr lang="en-US" sz="1300" dirty="0">
              <a:solidFill>
                <a:schemeClr val="tx1">
                  <a:lumMod val="75000"/>
                  <a:lumOff val="25000"/>
                </a:schemeClr>
              </a:solidFill>
              <a:highlight>
                <a:srgbClr val="FFFFFF"/>
              </a:highlight>
            </a:endParaRPr>
          </a:p>
          <a:p>
            <a:pPr marL="0" indent="0">
              <a:lnSpc>
                <a:spcPct val="90000"/>
              </a:lnSpc>
              <a:spcBef>
                <a:spcPts val="1000"/>
              </a:spcBef>
              <a:buClr>
                <a:schemeClr val="accent1"/>
              </a:buClr>
              <a:buSzPct val="80000"/>
              <a:buFont typeface="Wingdings 3" charset="2"/>
              <a:buChar char=""/>
            </a:pPr>
            <a:endParaRPr lang="en-US" sz="1300" dirty="0">
              <a:solidFill>
                <a:schemeClr val="tx1">
                  <a:lumMod val="75000"/>
                  <a:lumOff val="25000"/>
                </a:schemeClr>
              </a:solidFill>
              <a:effectLst/>
              <a:highlight>
                <a:srgbClr val="FFFFFF"/>
              </a:highlight>
            </a:endParaRPr>
          </a:p>
        </p:txBody>
      </p:sp>
      <p:pic>
        <p:nvPicPr>
          <p:cNvPr id="6" name="Picture 5">
            <a:extLst>
              <a:ext uri="{FF2B5EF4-FFF2-40B4-BE49-F238E27FC236}">
                <a16:creationId xmlns:a16="http://schemas.microsoft.com/office/drawing/2014/main" id="{C4440F47-9A32-2E71-8386-0E2246415D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2"/>
          <a:stretch/>
        </p:blipFill>
        <p:spPr>
          <a:xfrm>
            <a:off x="5776349" y="1549475"/>
            <a:ext cx="3750581" cy="3750581"/>
          </a:xfrm>
          <a:prstGeom prst="rect">
            <a:avLst/>
          </a:prstGeom>
        </p:spPr>
      </p:pic>
    </p:spTree>
    <p:extLst>
      <p:ext uri="{BB962C8B-B14F-4D97-AF65-F5344CB8AC3E}">
        <p14:creationId xmlns:p14="http://schemas.microsoft.com/office/powerpoint/2010/main" val="2968892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E7DC4-2882-1D0F-970E-6508D99720A4}"/>
              </a:ext>
            </a:extLst>
          </p:cNvPr>
          <p:cNvSpPr>
            <a:spLocks noGrp="1"/>
          </p:cNvSpPr>
          <p:nvPr>
            <p:ph type="title"/>
          </p:nvPr>
        </p:nvSpPr>
        <p:spPr>
          <a:xfrm>
            <a:off x="677334" y="609600"/>
            <a:ext cx="8596668" cy="1320800"/>
          </a:xfrm>
        </p:spPr>
        <p:txBody>
          <a:bodyPr anchor="t">
            <a:normAutofit/>
            <a:scene3d>
              <a:camera prst="orthographicFront"/>
              <a:lightRig rig="harsh" dir="t"/>
            </a:scene3d>
            <a:sp3d extrusionH="57150" prstMaterial="matte">
              <a:bevelT w="63500" h="12700" prst="angle"/>
              <a:contourClr>
                <a:schemeClr val="bg1">
                  <a:lumMod val="65000"/>
                </a:schemeClr>
              </a:contourClr>
            </a:sp3d>
          </a:bodyPr>
          <a:lstStyle/>
          <a:p>
            <a:r>
              <a:rPr lang="en-GB" b="1" dirty="0">
                <a:ln/>
                <a:solidFill>
                  <a:srgbClr val="92D050"/>
                </a:solidFill>
                <a:latin typeface="Aptos" panose="020B0004020202020204" pitchFamily="34" charset="0"/>
              </a:rPr>
              <a:t>Our Moto… Be Your </a:t>
            </a:r>
            <a:r>
              <a:rPr lang="en-GB" b="1" dirty="0">
                <a:ln/>
                <a:solidFill>
                  <a:schemeClr val="tx1"/>
                </a:solidFill>
                <a:latin typeface="Aptos" panose="020B0004020202020204" pitchFamily="34" charset="0"/>
              </a:rPr>
              <a:t>BEST</a:t>
            </a:r>
          </a:p>
        </p:txBody>
      </p:sp>
      <p:pic>
        <p:nvPicPr>
          <p:cNvPr id="5" name="Picture 4">
            <a:extLst>
              <a:ext uri="{FF2B5EF4-FFF2-40B4-BE49-F238E27FC236}">
                <a16:creationId xmlns:a16="http://schemas.microsoft.com/office/drawing/2014/main" id="{F35E4D93-7537-03CD-33A4-5D51447F91AB}"/>
              </a:ext>
            </a:extLst>
          </p:cNvPr>
          <p:cNvPicPr>
            <a:picLocks noChangeAspect="1"/>
          </p:cNvPicPr>
          <p:nvPr/>
        </p:nvPicPr>
        <p:blipFill>
          <a:blip r:embed="rId2"/>
          <a:stretch>
            <a:fillRect/>
          </a:stretch>
        </p:blipFill>
        <p:spPr>
          <a:xfrm>
            <a:off x="817474" y="2159331"/>
            <a:ext cx="2915973" cy="2927923"/>
          </a:xfrm>
          <a:prstGeom prst="rect">
            <a:avLst/>
          </a:prstGeom>
        </p:spPr>
      </p:pic>
      <p:sp>
        <p:nvSpPr>
          <p:cNvPr id="4" name="Content Placeholder 2">
            <a:extLst>
              <a:ext uri="{FF2B5EF4-FFF2-40B4-BE49-F238E27FC236}">
                <a16:creationId xmlns:a16="http://schemas.microsoft.com/office/drawing/2014/main" id="{65B28D6B-B516-CDF3-B81C-DAEFCA42C810}"/>
              </a:ext>
            </a:extLst>
          </p:cNvPr>
          <p:cNvSpPr>
            <a:spLocks noGrp="1"/>
          </p:cNvSpPr>
          <p:nvPr>
            <p:ph idx="1"/>
          </p:nvPr>
        </p:nvSpPr>
        <p:spPr>
          <a:xfrm>
            <a:off x="4066163" y="1794829"/>
            <a:ext cx="5207839" cy="3880773"/>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8680"/>
            <a:r>
              <a:rPr lang="en-GB" sz="3600" b="1" kern="0" dirty="0">
                <a:highlight>
                  <a:srgbClr val="FFFFFF"/>
                </a:highlight>
                <a:latin typeface="Aptos" panose="020B0004020202020204" pitchFamily="34" charset="0"/>
                <a:cs typeface="Times New Roman" panose="02020603050405020304" pitchFamily="18" charset="0"/>
              </a:rPr>
              <a:t>B</a:t>
            </a:r>
            <a:r>
              <a:rPr lang="en-GB" kern="0" dirty="0">
                <a:highlight>
                  <a:srgbClr val="FFFFFF"/>
                </a:highlight>
                <a:latin typeface="Aptos" panose="020B0004020202020204" pitchFamily="34" charset="0"/>
                <a:cs typeface="Times New Roman" panose="02020603050405020304" pitchFamily="18" charset="0"/>
              </a:rPr>
              <a:t>e brave</a:t>
            </a:r>
          </a:p>
          <a:p>
            <a:pPr defTabSz="868680"/>
            <a:endParaRPr lang="en-GB" kern="0" dirty="0">
              <a:highlight>
                <a:srgbClr val="FFFFFF"/>
              </a:highlight>
              <a:latin typeface="Aptos" panose="020B0004020202020204" pitchFamily="34" charset="0"/>
              <a:cs typeface="Times New Roman" panose="02020603050405020304" pitchFamily="18" charset="0"/>
            </a:endParaRPr>
          </a:p>
          <a:p>
            <a:pPr defTabSz="868680"/>
            <a:r>
              <a:rPr lang="en-GB" sz="3600" b="1" kern="0" dirty="0">
                <a:highlight>
                  <a:srgbClr val="FFFFFF"/>
                </a:highlight>
                <a:latin typeface="Aptos" panose="020B0004020202020204" pitchFamily="34" charset="0"/>
                <a:cs typeface="Times New Roman" panose="02020603050405020304" pitchFamily="18" charset="0"/>
              </a:rPr>
              <a:t>E</a:t>
            </a:r>
            <a:r>
              <a:rPr lang="en-GB" kern="0" dirty="0">
                <a:highlight>
                  <a:srgbClr val="FFFFFF"/>
                </a:highlight>
                <a:latin typeface="Aptos" panose="020B0004020202020204" pitchFamily="34" charset="0"/>
                <a:cs typeface="Times New Roman" panose="02020603050405020304" pitchFamily="18" charset="0"/>
              </a:rPr>
              <a:t>ngage positively</a:t>
            </a:r>
          </a:p>
          <a:p>
            <a:pPr defTabSz="868680"/>
            <a:endParaRPr lang="en-GB" kern="0" dirty="0">
              <a:highlight>
                <a:srgbClr val="FFFFFF"/>
              </a:highlight>
              <a:latin typeface="Aptos" panose="020B0004020202020204" pitchFamily="34" charset="0"/>
              <a:cs typeface="Times New Roman" panose="02020603050405020304" pitchFamily="18" charset="0"/>
            </a:endParaRPr>
          </a:p>
          <a:p>
            <a:pPr defTabSz="868680"/>
            <a:r>
              <a:rPr lang="en-GB" sz="3600" b="1" kern="0" dirty="0">
                <a:highlight>
                  <a:srgbClr val="FFFFFF"/>
                </a:highlight>
                <a:latin typeface="Aptos" panose="020B0004020202020204" pitchFamily="34" charset="0"/>
                <a:cs typeface="Times New Roman" panose="02020603050405020304" pitchFamily="18" charset="0"/>
              </a:rPr>
              <a:t>S</a:t>
            </a:r>
            <a:r>
              <a:rPr lang="en-GB" kern="0" dirty="0">
                <a:highlight>
                  <a:srgbClr val="FFFFFF"/>
                </a:highlight>
                <a:latin typeface="Aptos" panose="020B0004020202020204" pitchFamily="34" charset="0"/>
                <a:cs typeface="Times New Roman" panose="02020603050405020304" pitchFamily="18" charset="0"/>
              </a:rPr>
              <a:t>ensible and safe behaviours at all times</a:t>
            </a:r>
          </a:p>
          <a:p>
            <a:pPr defTabSz="868680"/>
            <a:endParaRPr lang="en-GB" kern="0" dirty="0">
              <a:highlight>
                <a:srgbClr val="FFFFFF"/>
              </a:highlight>
              <a:latin typeface="Aptos" panose="020B0004020202020204" pitchFamily="34" charset="0"/>
              <a:cs typeface="Times New Roman" panose="02020603050405020304" pitchFamily="18" charset="0"/>
            </a:endParaRPr>
          </a:p>
          <a:p>
            <a:pPr defTabSz="868680"/>
            <a:r>
              <a:rPr lang="en-GB" sz="3600" b="1" kern="0" dirty="0">
                <a:highlight>
                  <a:srgbClr val="FFFFFF"/>
                </a:highlight>
                <a:latin typeface="Aptos" panose="020B0004020202020204" pitchFamily="34" charset="0"/>
                <a:cs typeface="Times New Roman" panose="02020603050405020304" pitchFamily="18" charset="0"/>
              </a:rPr>
              <a:t>T</a:t>
            </a:r>
            <a:r>
              <a:rPr lang="en-GB" kern="0" dirty="0">
                <a:highlight>
                  <a:srgbClr val="FFFFFF"/>
                </a:highlight>
                <a:latin typeface="Aptos" panose="020B0004020202020204" pitchFamily="34" charset="0"/>
                <a:cs typeface="Times New Roman" panose="02020603050405020304" pitchFamily="18" charset="0"/>
              </a:rPr>
              <a:t>ake responsibility</a:t>
            </a:r>
          </a:p>
          <a:p>
            <a:pPr marL="0" indent="0">
              <a:buNone/>
            </a:pPr>
            <a:endParaRPr lang="en-GB" kern="100" dirty="0">
              <a:highlight>
                <a:srgbClr val="FFFFFF"/>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699486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85D4640D900A428405AA0460C683FB" ma:contentTypeVersion="20" ma:contentTypeDescription="Create a new document." ma:contentTypeScope="" ma:versionID="d4b03506b5a583a7936d51e867e7af4a">
  <xsd:schema xmlns:xsd="http://www.w3.org/2001/XMLSchema" xmlns:xs="http://www.w3.org/2001/XMLSchema" xmlns:p="http://schemas.microsoft.com/office/2006/metadata/properties" xmlns:ns2="af66117f-7919-47ac-be66-08e25af4fef9" xmlns:ns3="874040a9-a7f0-4221-8930-47994d61526c" targetNamespace="http://schemas.microsoft.com/office/2006/metadata/properties" ma:root="true" ma:fieldsID="773c982b07eb5a6e4230b79117cef8bf" ns2:_="" ns3:_="">
    <xsd:import namespace="af66117f-7919-47ac-be66-08e25af4fef9"/>
    <xsd:import namespace="874040a9-a7f0-4221-8930-47994d61526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ServiceOCR"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66117f-7919-47ac-be66-08e25af4fef9"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b65b8b9-109d-4782-bbde-6960b1a003ee}" ma:internalName="TaxCatchAll" ma:showField="CatchAllData" ma:web="af66117f-7919-47ac-be66-08e25af4fef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74040a9-a7f0-4221-8930-47994d61526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b247c1b-e0bb-44ad-84aa-523fabb05a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74040a9-a7f0-4221-8930-47994d61526c">
      <Terms xmlns="http://schemas.microsoft.com/office/infopath/2007/PartnerControls"/>
    </lcf76f155ced4ddcb4097134ff3c332f>
    <TaxCatchAll xmlns="af66117f-7919-47ac-be66-08e25af4fef9" xsi:nil="true"/>
  </documentManagement>
</p:properties>
</file>

<file path=customXml/itemProps1.xml><?xml version="1.0" encoding="utf-8"?>
<ds:datastoreItem xmlns:ds="http://schemas.openxmlformats.org/officeDocument/2006/customXml" ds:itemID="{9F68DADA-D3A1-480E-8C9F-ADC634DA18CE}"/>
</file>

<file path=customXml/itemProps2.xml><?xml version="1.0" encoding="utf-8"?>
<ds:datastoreItem xmlns:ds="http://schemas.openxmlformats.org/officeDocument/2006/customXml" ds:itemID="{8BAA1E98-15A8-404D-B464-AE9F0ED446C2}"/>
</file>

<file path=customXml/itemProps3.xml><?xml version="1.0" encoding="utf-8"?>
<ds:datastoreItem xmlns:ds="http://schemas.openxmlformats.org/officeDocument/2006/customXml" ds:itemID="{FC8EDF0F-6BFB-49D4-AB2E-065713CD748B}"/>
</file>

<file path=docMetadata/LabelInfo.xml><?xml version="1.0" encoding="utf-8"?>
<clbl:labelList xmlns:clbl="http://schemas.microsoft.com/office/2020/mipLabelMetadata">
  <clbl:label id="{a724b426-67c1-475e-a8a9-bc73bb7a492e}" enabled="0" method="" siteId="{a724b426-67c1-475e-a8a9-bc73bb7a492e}" removed="1"/>
</clbl:labelList>
</file>

<file path=docProps/app.xml><?xml version="1.0" encoding="utf-8"?>
<Properties xmlns="http://schemas.openxmlformats.org/officeDocument/2006/extended-properties" xmlns:vt="http://schemas.openxmlformats.org/officeDocument/2006/docPropsVTypes">
  <Template>Facet</Template>
  <TotalTime>1222</TotalTime>
  <Words>860</Words>
  <Application>Microsoft Office PowerPoint</Application>
  <PresentationFormat>Widescreen</PresentationFormat>
  <Paragraphs>94</Paragraphs>
  <Slides>16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Arial</vt:lpstr>
      <vt:lpstr>Calibri</vt:lpstr>
      <vt:lpstr>Trebuchet MS</vt:lpstr>
      <vt:lpstr>Wingdings 3</vt:lpstr>
      <vt:lpstr>Facet</vt:lpstr>
      <vt:lpstr>Welcome to Woodlands</vt:lpstr>
      <vt:lpstr>We cannot wait to see you at Woodlands</vt:lpstr>
      <vt:lpstr>At Woodlands</vt:lpstr>
      <vt:lpstr>Uniform</vt:lpstr>
      <vt:lpstr>Optional Extras</vt:lpstr>
      <vt:lpstr>What to wear with my jumper?</vt:lpstr>
      <vt:lpstr>    PE         </vt:lpstr>
      <vt:lpstr>Vision for our school…</vt:lpstr>
      <vt:lpstr>Our Moto… Be Your BEST</vt:lpstr>
      <vt:lpstr>What do we expect from you…  in the classroom</vt:lpstr>
      <vt:lpstr>What we expect of you… in the corridor</vt:lpstr>
      <vt:lpstr>What do we expect from you…  outside</vt:lpstr>
      <vt:lpstr>And what do you get when you meet our expectations…</vt:lpstr>
      <vt:lpstr>You will have so many opportunities here at Woodlands </vt:lpstr>
      <vt:lpstr>Here to help</vt:lpstr>
      <vt:lpstr>Get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Bates, Rachel</dc:creator>
  <cp:lastModifiedBy>Bates, Rachel</cp:lastModifiedBy>
  <cp:revision>3</cp:revision>
  <dcterms:created xsi:type="dcterms:W3CDTF">2024-08-07T17:38:00Z</dcterms:created>
  <dcterms:modified xsi:type="dcterms:W3CDTF">2025-12-14T10:27:32Z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0x0101005785D4640D900A428405AA0460C683FB</vt:lpwstr>
  </property>
</Properties>
</file>